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3"/>
  </p:sldMasterIdLst>
  <p:notesMasterIdLst>
    <p:notesMasterId r:id="rId44"/>
  </p:notesMasterIdLst>
  <p:handoutMasterIdLst>
    <p:handoutMasterId r:id="rId45"/>
  </p:handoutMasterIdLst>
  <p:sldIdLst>
    <p:sldId id="258" r:id="rId4"/>
    <p:sldId id="259" r:id="rId5"/>
    <p:sldId id="360" r:id="rId6"/>
    <p:sldId id="359" r:id="rId7"/>
    <p:sldId id="261" r:id="rId8"/>
    <p:sldId id="262" r:id="rId9"/>
    <p:sldId id="357" r:id="rId10"/>
    <p:sldId id="356" r:id="rId11"/>
    <p:sldId id="352" r:id="rId12"/>
    <p:sldId id="354" r:id="rId13"/>
    <p:sldId id="355" r:id="rId14"/>
    <p:sldId id="361" r:id="rId15"/>
    <p:sldId id="362" r:id="rId16"/>
    <p:sldId id="363" r:id="rId17"/>
    <p:sldId id="364" r:id="rId18"/>
    <p:sldId id="369" r:id="rId19"/>
    <p:sldId id="367" r:id="rId20"/>
    <p:sldId id="368" r:id="rId21"/>
    <p:sldId id="388" r:id="rId22"/>
    <p:sldId id="365" r:id="rId23"/>
    <p:sldId id="366" r:id="rId24"/>
    <p:sldId id="371" r:id="rId25"/>
    <p:sldId id="358" r:id="rId26"/>
    <p:sldId id="372" r:id="rId27"/>
    <p:sldId id="373" r:id="rId28"/>
    <p:sldId id="374" r:id="rId29"/>
    <p:sldId id="375" r:id="rId30"/>
    <p:sldId id="376" r:id="rId31"/>
    <p:sldId id="377" r:id="rId32"/>
    <p:sldId id="379" r:id="rId33"/>
    <p:sldId id="380" r:id="rId34"/>
    <p:sldId id="381" r:id="rId35"/>
    <p:sldId id="378" r:id="rId36"/>
    <p:sldId id="387" r:id="rId37"/>
    <p:sldId id="382" r:id="rId38"/>
    <p:sldId id="383" r:id="rId39"/>
    <p:sldId id="384" r:id="rId40"/>
    <p:sldId id="385" r:id="rId41"/>
    <p:sldId id="386" r:id="rId42"/>
    <p:sldId id="370" r:id="rId4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9" autoAdjust="0"/>
  </p:normalViewPr>
  <p:slideViewPr>
    <p:cSldViewPr snapToGrid="0">
      <p:cViewPr>
        <p:scale>
          <a:sx n="90" d="100"/>
          <a:sy n="90" d="100"/>
        </p:scale>
        <p:origin x="-186" y="30"/>
      </p:cViewPr>
      <p:guideLst>
        <p:guide orient="horz" pos="567"/>
        <p:guide pos="2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176" y="162"/>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06B48-91B6-456D-B6C4-DECFFC4F0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AA579B-D80B-4E06-8478-8DD22B6965BD}">
      <dgm:prSet/>
      <dgm:spPr/>
      <dgm:t>
        <a:bodyPr/>
        <a:lstStyle/>
        <a:p>
          <a:pPr algn="ctr" rtl="0"/>
          <a:r>
            <a:rPr lang="en-US" dirty="0" smtClean="0"/>
            <a:t>Best  Remote Control Software since HRD  </a:t>
          </a:r>
          <a:endParaRPr lang="en-US" dirty="0"/>
        </a:p>
      </dgm:t>
    </dgm:pt>
    <dgm:pt modelId="{2CA66729-C579-45F1-A06A-F28915226C54}" type="parTrans" cxnId="{45DC4085-6EA9-45D0-9772-B313B92E9D4D}">
      <dgm:prSet/>
      <dgm:spPr/>
      <dgm:t>
        <a:bodyPr/>
        <a:lstStyle/>
        <a:p>
          <a:endParaRPr lang="en-US"/>
        </a:p>
      </dgm:t>
    </dgm:pt>
    <dgm:pt modelId="{D2B057AC-C61B-4F22-B4E5-07780B718F4C}" type="sibTrans" cxnId="{45DC4085-6EA9-45D0-9772-B313B92E9D4D}">
      <dgm:prSet/>
      <dgm:spPr/>
      <dgm:t>
        <a:bodyPr/>
        <a:lstStyle/>
        <a:p>
          <a:endParaRPr lang="en-US"/>
        </a:p>
      </dgm:t>
    </dgm:pt>
    <dgm:pt modelId="{7DBC6E8B-50BB-4E07-AD45-24AA63BDB954}" type="pres">
      <dgm:prSet presAssocID="{1DE06B48-91B6-456D-B6C4-DECFFC4F0A6C}" presName="linear" presStyleCnt="0">
        <dgm:presLayoutVars>
          <dgm:animLvl val="lvl"/>
          <dgm:resizeHandles val="exact"/>
        </dgm:presLayoutVars>
      </dgm:prSet>
      <dgm:spPr/>
      <dgm:t>
        <a:bodyPr/>
        <a:lstStyle/>
        <a:p>
          <a:endParaRPr lang="en-US"/>
        </a:p>
      </dgm:t>
    </dgm:pt>
    <dgm:pt modelId="{EFFBF882-9B0B-4147-BA9F-1F369BFDE5B5}" type="pres">
      <dgm:prSet presAssocID="{02AA579B-D80B-4E06-8478-8DD22B6965BD}" presName="parentText" presStyleLbl="node1" presStyleIdx="0" presStyleCnt="1">
        <dgm:presLayoutVars>
          <dgm:chMax val="0"/>
          <dgm:bulletEnabled val="1"/>
        </dgm:presLayoutVars>
      </dgm:prSet>
      <dgm:spPr/>
      <dgm:t>
        <a:bodyPr/>
        <a:lstStyle/>
        <a:p>
          <a:endParaRPr lang="en-US"/>
        </a:p>
      </dgm:t>
    </dgm:pt>
  </dgm:ptLst>
  <dgm:cxnLst>
    <dgm:cxn modelId="{45DC4085-6EA9-45D0-9772-B313B92E9D4D}" srcId="{1DE06B48-91B6-456D-B6C4-DECFFC4F0A6C}" destId="{02AA579B-D80B-4E06-8478-8DD22B6965BD}" srcOrd="0" destOrd="0" parTransId="{2CA66729-C579-45F1-A06A-F28915226C54}" sibTransId="{D2B057AC-C61B-4F22-B4E5-07780B718F4C}"/>
    <dgm:cxn modelId="{34E4A4E9-2212-4F57-968F-4C0CB754A2CF}" type="presOf" srcId="{1DE06B48-91B6-456D-B6C4-DECFFC4F0A6C}" destId="{7DBC6E8B-50BB-4E07-AD45-24AA63BDB954}" srcOrd="0" destOrd="0" presId="urn:microsoft.com/office/officeart/2005/8/layout/vList2"/>
    <dgm:cxn modelId="{27BAFED8-D8B3-4912-A075-D38CC17263E9}" type="presOf" srcId="{02AA579B-D80B-4E06-8478-8DD22B6965BD}" destId="{EFFBF882-9B0B-4147-BA9F-1F369BFDE5B5}" srcOrd="0" destOrd="0" presId="urn:microsoft.com/office/officeart/2005/8/layout/vList2"/>
    <dgm:cxn modelId="{2CC84EE9-9E6E-4A56-84DF-A5B7D81D0FA6}" type="presParOf" srcId="{7DBC6E8B-50BB-4E07-AD45-24AA63BDB954}" destId="{EFFBF882-9B0B-4147-BA9F-1F369BFDE5B5}"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BD0F2DF5-7025-42AA-ADDA-CA4F933E7B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623CAF-D78A-40D4-8DD9-2FA8BE8207A5}">
      <dgm:prSet/>
      <dgm:spPr/>
      <dgm:t>
        <a:bodyPr/>
        <a:lstStyle/>
        <a:p>
          <a:pPr rtl="0"/>
          <a:r>
            <a:rPr lang="en-US" dirty="0" smtClean="0"/>
            <a:t>Connected to AB1FF Remote in Shirley, MA </a:t>
          </a:r>
          <a:endParaRPr lang="en-US" dirty="0"/>
        </a:p>
      </dgm:t>
    </dgm:pt>
    <dgm:pt modelId="{3DE60C71-BB12-4412-84D7-953DD0CE9C95}" type="parTrans" cxnId="{FFC8C013-BBB8-4721-8B31-5FC4DEEB627A}">
      <dgm:prSet/>
      <dgm:spPr/>
      <dgm:t>
        <a:bodyPr/>
        <a:lstStyle/>
        <a:p>
          <a:endParaRPr lang="en-US"/>
        </a:p>
      </dgm:t>
    </dgm:pt>
    <dgm:pt modelId="{BAE552BF-C74C-4389-B005-871073E556E0}" type="sibTrans" cxnId="{FFC8C013-BBB8-4721-8B31-5FC4DEEB627A}">
      <dgm:prSet/>
      <dgm:spPr/>
      <dgm:t>
        <a:bodyPr/>
        <a:lstStyle/>
        <a:p>
          <a:endParaRPr lang="en-US"/>
        </a:p>
      </dgm:t>
    </dgm:pt>
    <dgm:pt modelId="{17D88A31-4B5B-485D-ABE3-5F4AD85C9CFA}" type="pres">
      <dgm:prSet presAssocID="{BD0F2DF5-7025-42AA-ADDA-CA4F933E7B71}" presName="linear" presStyleCnt="0">
        <dgm:presLayoutVars>
          <dgm:animLvl val="lvl"/>
          <dgm:resizeHandles val="exact"/>
        </dgm:presLayoutVars>
      </dgm:prSet>
      <dgm:spPr/>
      <dgm:t>
        <a:bodyPr/>
        <a:lstStyle/>
        <a:p>
          <a:endParaRPr lang="en-US"/>
        </a:p>
      </dgm:t>
    </dgm:pt>
    <dgm:pt modelId="{9B18D87F-D586-4063-A3F4-576C40293650}" type="pres">
      <dgm:prSet presAssocID="{C6623CAF-D78A-40D4-8DD9-2FA8BE8207A5}" presName="parentText" presStyleLbl="node1" presStyleIdx="0" presStyleCnt="1" custLinFactNeighborY="-6278">
        <dgm:presLayoutVars>
          <dgm:chMax val="0"/>
          <dgm:bulletEnabled val="1"/>
        </dgm:presLayoutVars>
      </dgm:prSet>
      <dgm:spPr/>
      <dgm:t>
        <a:bodyPr/>
        <a:lstStyle/>
        <a:p>
          <a:endParaRPr lang="en-US"/>
        </a:p>
      </dgm:t>
    </dgm:pt>
  </dgm:ptLst>
  <dgm:cxnLst>
    <dgm:cxn modelId="{FFC8C013-BBB8-4721-8B31-5FC4DEEB627A}" srcId="{BD0F2DF5-7025-42AA-ADDA-CA4F933E7B71}" destId="{C6623CAF-D78A-40D4-8DD9-2FA8BE8207A5}" srcOrd="0" destOrd="0" parTransId="{3DE60C71-BB12-4412-84D7-953DD0CE9C95}" sibTransId="{BAE552BF-C74C-4389-B005-871073E556E0}"/>
    <dgm:cxn modelId="{F235871D-66C8-479E-AA5B-F6E1FC8E4D36}" type="presOf" srcId="{C6623CAF-D78A-40D4-8DD9-2FA8BE8207A5}" destId="{9B18D87F-D586-4063-A3F4-576C40293650}" srcOrd="0" destOrd="0" presId="urn:microsoft.com/office/officeart/2005/8/layout/vList2"/>
    <dgm:cxn modelId="{FAF62921-14CD-4407-8CDF-6F3A20BD3DDA}" type="presOf" srcId="{BD0F2DF5-7025-42AA-ADDA-CA4F933E7B71}" destId="{17D88A31-4B5B-485D-ABE3-5F4AD85C9CFA}" srcOrd="0" destOrd="0" presId="urn:microsoft.com/office/officeart/2005/8/layout/vList2"/>
    <dgm:cxn modelId="{ECFC76EA-1978-457A-84CD-1BAC93BCBCA7}" type="presParOf" srcId="{17D88A31-4B5B-485D-ABE3-5F4AD85C9CFA}" destId="{9B18D87F-D586-4063-A3F4-576C40293650}"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68F35CEE-D70A-407A-8005-832DFC2CB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BBC44DB-AD6C-4100-8138-2A8FF1C09DF6}">
      <dgm:prSet/>
      <dgm:spPr/>
      <dgm:t>
        <a:bodyPr/>
        <a:lstStyle/>
        <a:p>
          <a:pPr algn="ctr" rtl="0"/>
          <a:r>
            <a:rPr lang="en-US" dirty="0" smtClean="0"/>
            <a:t>DRUM ROLL PLEASE!</a:t>
          </a:r>
          <a:endParaRPr lang="en-US" dirty="0"/>
        </a:p>
      </dgm:t>
    </dgm:pt>
    <dgm:pt modelId="{B770FC14-8519-4E63-A9C3-65621BD2FED0}" type="parTrans" cxnId="{0C28B412-11E6-483D-86BD-34C4762EB634}">
      <dgm:prSet/>
      <dgm:spPr/>
      <dgm:t>
        <a:bodyPr/>
        <a:lstStyle/>
        <a:p>
          <a:endParaRPr lang="en-US"/>
        </a:p>
      </dgm:t>
    </dgm:pt>
    <dgm:pt modelId="{F6FEE08E-2515-4A4E-A20B-5910A84EB513}" type="sibTrans" cxnId="{0C28B412-11E6-483D-86BD-34C4762EB634}">
      <dgm:prSet/>
      <dgm:spPr/>
      <dgm:t>
        <a:bodyPr/>
        <a:lstStyle/>
        <a:p>
          <a:endParaRPr lang="en-US"/>
        </a:p>
      </dgm:t>
    </dgm:pt>
    <dgm:pt modelId="{63CBAB3E-CD4C-483E-A88D-AB170F2BD238}" type="pres">
      <dgm:prSet presAssocID="{68F35CEE-D70A-407A-8005-832DFC2CB372}" presName="linear" presStyleCnt="0">
        <dgm:presLayoutVars>
          <dgm:animLvl val="lvl"/>
          <dgm:resizeHandles val="exact"/>
        </dgm:presLayoutVars>
      </dgm:prSet>
      <dgm:spPr/>
      <dgm:t>
        <a:bodyPr/>
        <a:lstStyle/>
        <a:p>
          <a:endParaRPr lang="en-US"/>
        </a:p>
      </dgm:t>
    </dgm:pt>
    <dgm:pt modelId="{5503C9F2-4E49-4E6E-9C26-C57AAA22FE0F}" type="pres">
      <dgm:prSet presAssocID="{9BBC44DB-AD6C-4100-8138-2A8FF1C09DF6}" presName="parentText" presStyleLbl="node1" presStyleIdx="0" presStyleCnt="1">
        <dgm:presLayoutVars>
          <dgm:chMax val="0"/>
          <dgm:bulletEnabled val="1"/>
        </dgm:presLayoutVars>
      </dgm:prSet>
      <dgm:spPr/>
      <dgm:t>
        <a:bodyPr/>
        <a:lstStyle/>
        <a:p>
          <a:endParaRPr lang="en-US"/>
        </a:p>
      </dgm:t>
    </dgm:pt>
  </dgm:ptLst>
  <dgm:cxnLst>
    <dgm:cxn modelId="{49B589CA-CBDD-421A-9C2B-56327C979EA1}" type="presOf" srcId="{9BBC44DB-AD6C-4100-8138-2A8FF1C09DF6}" destId="{5503C9F2-4E49-4E6E-9C26-C57AAA22FE0F}" srcOrd="0" destOrd="0" presId="urn:microsoft.com/office/officeart/2005/8/layout/vList2"/>
    <dgm:cxn modelId="{13086CF3-B5F7-41C1-BEAD-825C7F599571}" type="presOf" srcId="{68F35CEE-D70A-407A-8005-832DFC2CB372}" destId="{63CBAB3E-CD4C-483E-A88D-AB170F2BD238}" srcOrd="0" destOrd="0" presId="urn:microsoft.com/office/officeart/2005/8/layout/vList2"/>
    <dgm:cxn modelId="{0C28B412-11E6-483D-86BD-34C4762EB634}" srcId="{68F35CEE-D70A-407A-8005-832DFC2CB372}" destId="{9BBC44DB-AD6C-4100-8138-2A8FF1C09DF6}" srcOrd="0" destOrd="0" parTransId="{B770FC14-8519-4E63-A9C3-65621BD2FED0}" sibTransId="{F6FEE08E-2515-4A4E-A20B-5910A84EB513}"/>
    <dgm:cxn modelId="{93521F51-96D5-4C69-B171-E3570C71D373}" type="presParOf" srcId="{63CBAB3E-CD4C-483E-A88D-AB170F2BD238}" destId="{5503C9F2-4E49-4E6E-9C26-C57AAA22FE0F}"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48E649D-8F56-47B5-A02C-F6EA94C7F4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DCFBF8-CF2C-4451-82BB-FCC1C4FF32F2}">
      <dgm:prSet/>
      <dgm:spPr/>
      <dgm:t>
        <a:bodyPr/>
        <a:lstStyle/>
        <a:p>
          <a:pPr rtl="0"/>
          <a:r>
            <a:rPr lang="en-US" dirty="0" smtClean="0"/>
            <a:t>Best  Remote Control Software since HRD </a:t>
          </a:r>
          <a:endParaRPr lang="en-US" dirty="0"/>
        </a:p>
      </dgm:t>
    </dgm:pt>
    <dgm:pt modelId="{F9B00979-0387-4A19-9D60-4FDA88813847}" type="parTrans" cxnId="{A8D113F1-BD9B-44CA-B529-D1F3EAACAC7C}">
      <dgm:prSet/>
      <dgm:spPr/>
      <dgm:t>
        <a:bodyPr/>
        <a:lstStyle/>
        <a:p>
          <a:endParaRPr lang="en-US"/>
        </a:p>
      </dgm:t>
    </dgm:pt>
    <dgm:pt modelId="{716A9D29-18CE-40E2-A9D9-2B10246AFFD4}" type="sibTrans" cxnId="{A8D113F1-BD9B-44CA-B529-D1F3EAACAC7C}">
      <dgm:prSet/>
      <dgm:spPr/>
      <dgm:t>
        <a:bodyPr/>
        <a:lstStyle/>
        <a:p>
          <a:endParaRPr lang="en-US"/>
        </a:p>
      </dgm:t>
    </dgm:pt>
    <dgm:pt modelId="{D2AA4CAE-0461-48BD-AB5A-E0453B396746}" type="pres">
      <dgm:prSet presAssocID="{348E649D-8F56-47B5-A02C-F6EA94C7F4BE}" presName="linear" presStyleCnt="0">
        <dgm:presLayoutVars>
          <dgm:animLvl val="lvl"/>
          <dgm:resizeHandles val="exact"/>
        </dgm:presLayoutVars>
      </dgm:prSet>
      <dgm:spPr/>
      <dgm:t>
        <a:bodyPr/>
        <a:lstStyle/>
        <a:p>
          <a:endParaRPr lang="en-US"/>
        </a:p>
      </dgm:t>
    </dgm:pt>
    <dgm:pt modelId="{F4631D10-1A82-45CC-8F98-15969C3581F1}" type="pres">
      <dgm:prSet presAssocID="{D4DCFBF8-CF2C-4451-82BB-FCC1C4FF32F2}" presName="parentText" presStyleLbl="node1" presStyleIdx="0" presStyleCnt="1">
        <dgm:presLayoutVars>
          <dgm:chMax val="0"/>
          <dgm:bulletEnabled val="1"/>
        </dgm:presLayoutVars>
      </dgm:prSet>
      <dgm:spPr/>
      <dgm:t>
        <a:bodyPr/>
        <a:lstStyle/>
        <a:p>
          <a:endParaRPr lang="en-US"/>
        </a:p>
      </dgm:t>
    </dgm:pt>
  </dgm:ptLst>
  <dgm:cxnLst>
    <dgm:cxn modelId="{A8D113F1-BD9B-44CA-B529-D1F3EAACAC7C}" srcId="{348E649D-8F56-47B5-A02C-F6EA94C7F4BE}" destId="{D4DCFBF8-CF2C-4451-82BB-FCC1C4FF32F2}" srcOrd="0" destOrd="0" parTransId="{F9B00979-0387-4A19-9D60-4FDA88813847}" sibTransId="{716A9D29-18CE-40E2-A9D9-2B10246AFFD4}"/>
    <dgm:cxn modelId="{C150AAC7-FC6A-4781-BE3E-1063D41FF082}" type="presOf" srcId="{D4DCFBF8-CF2C-4451-82BB-FCC1C4FF32F2}" destId="{F4631D10-1A82-45CC-8F98-15969C3581F1}" srcOrd="0" destOrd="0" presId="urn:microsoft.com/office/officeart/2005/8/layout/vList2"/>
    <dgm:cxn modelId="{4F64B475-759E-430A-885D-91918A74E03E}" type="presOf" srcId="{348E649D-8F56-47B5-A02C-F6EA94C7F4BE}" destId="{D2AA4CAE-0461-48BD-AB5A-E0453B396746}" srcOrd="0" destOrd="0" presId="urn:microsoft.com/office/officeart/2005/8/layout/vList2"/>
    <dgm:cxn modelId="{2100E2F5-9E3C-413A-BF5C-CC9CED343D7E}" type="presParOf" srcId="{D2AA4CAE-0461-48BD-AB5A-E0453B396746}" destId="{F4631D10-1A82-45CC-8F98-15969C3581F1}"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D70AF904-2F02-4097-BA8F-F6B464E4E5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BBEBAF-8516-4975-B3C5-EBF62C5AF73F}">
      <dgm:prSet/>
      <dgm:spPr/>
      <dgm:t>
        <a:bodyPr/>
        <a:lstStyle/>
        <a:p>
          <a:pPr algn="ctr" rtl="0"/>
          <a:r>
            <a:rPr lang="en-US" dirty="0" smtClean="0"/>
            <a:t>Easy to Operate!</a:t>
          </a:r>
          <a:endParaRPr lang="en-US" dirty="0"/>
        </a:p>
      </dgm:t>
    </dgm:pt>
    <dgm:pt modelId="{4DF1EDD6-9384-45CC-80FA-3ED3E47E7307}" type="parTrans" cxnId="{4E1F2D46-E2A3-44C9-8DF1-127BC5A3D61E}">
      <dgm:prSet/>
      <dgm:spPr/>
      <dgm:t>
        <a:bodyPr/>
        <a:lstStyle/>
        <a:p>
          <a:endParaRPr lang="en-US"/>
        </a:p>
      </dgm:t>
    </dgm:pt>
    <dgm:pt modelId="{37C54668-87C1-44C1-8CB8-2A982804BAE7}" type="sibTrans" cxnId="{4E1F2D46-E2A3-44C9-8DF1-127BC5A3D61E}">
      <dgm:prSet/>
      <dgm:spPr/>
      <dgm:t>
        <a:bodyPr/>
        <a:lstStyle/>
        <a:p>
          <a:endParaRPr lang="en-US"/>
        </a:p>
      </dgm:t>
    </dgm:pt>
    <dgm:pt modelId="{F1B50227-9C86-4DE4-95C4-6CDA1CC722FD}" type="pres">
      <dgm:prSet presAssocID="{D70AF904-2F02-4097-BA8F-F6B464E4E5E6}" presName="linear" presStyleCnt="0">
        <dgm:presLayoutVars>
          <dgm:animLvl val="lvl"/>
          <dgm:resizeHandles val="exact"/>
        </dgm:presLayoutVars>
      </dgm:prSet>
      <dgm:spPr/>
      <dgm:t>
        <a:bodyPr/>
        <a:lstStyle/>
        <a:p>
          <a:endParaRPr lang="en-US"/>
        </a:p>
      </dgm:t>
    </dgm:pt>
    <dgm:pt modelId="{7F562B75-45B8-466E-B7D3-9C107DE18FEC}" type="pres">
      <dgm:prSet presAssocID="{61BBEBAF-8516-4975-B3C5-EBF62C5AF73F}" presName="parentText" presStyleLbl="node1" presStyleIdx="0" presStyleCnt="1">
        <dgm:presLayoutVars>
          <dgm:chMax val="0"/>
          <dgm:bulletEnabled val="1"/>
        </dgm:presLayoutVars>
      </dgm:prSet>
      <dgm:spPr/>
      <dgm:t>
        <a:bodyPr/>
        <a:lstStyle/>
        <a:p>
          <a:endParaRPr lang="en-US"/>
        </a:p>
      </dgm:t>
    </dgm:pt>
  </dgm:ptLst>
  <dgm:cxnLst>
    <dgm:cxn modelId="{F71DD487-DEDE-4E96-BD14-EB054BE2BE67}" type="presOf" srcId="{61BBEBAF-8516-4975-B3C5-EBF62C5AF73F}" destId="{7F562B75-45B8-466E-B7D3-9C107DE18FEC}" srcOrd="0" destOrd="0" presId="urn:microsoft.com/office/officeart/2005/8/layout/vList2"/>
    <dgm:cxn modelId="{FE0E85E2-085D-49D6-BB6C-747312FA9DCB}" type="presOf" srcId="{D70AF904-2F02-4097-BA8F-F6B464E4E5E6}" destId="{F1B50227-9C86-4DE4-95C4-6CDA1CC722FD}" srcOrd="0" destOrd="0" presId="urn:microsoft.com/office/officeart/2005/8/layout/vList2"/>
    <dgm:cxn modelId="{4E1F2D46-E2A3-44C9-8DF1-127BC5A3D61E}" srcId="{D70AF904-2F02-4097-BA8F-F6B464E4E5E6}" destId="{61BBEBAF-8516-4975-B3C5-EBF62C5AF73F}" srcOrd="0" destOrd="0" parTransId="{4DF1EDD6-9384-45CC-80FA-3ED3E47E7307}" sibTransId="{37C54668-87C1-44C1-8CB8-2A982804BAE7}"/>
    <dgm:cxn modelId="{B9ADADBE-EF23-43C8-8116-DDAB0CF0C594}" type="presParOf" srcId="{F1B50227-9C86-4DE4-95C4-6CDA1CC722FD}" destId="{7F562B75-45B8-466E-B7D3-9C107DE18FEC}"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5DCE3154-D5D4-4B46-8416-6FD8862EC1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05A925E-B667-43CE-BB71-948F759E515B}">
      <dgm:prSet/>
      <dgm:spPr/>
      <dgm:t>
        <a:bodyPr/>
        <a:lstStyle/>
        <a:p>
          <a:pPr algn="ctr" rtl="0"/>
          <a:r>
            <a:rPr lang="en-US" dirty="0" smtClean="0"/>
            <a:t>It’s THAT Easy!</a:t>
          </a:r>
          <a:endParaRPr lang="en-US" dirty="0"/>
        </a:p>
      </dgm:t>
    </dgm:pt>
    <dgm:pt modelId="{131D6AE4-812E-40AE-9C72-CC962B8E1C50}" type="parTrans" cxnId="{34E7A490-623C-49D6-9F76-7D4C97F8E1A4}">
      <dgm:prSet/>
      <dgm:spPr/>
      <dgm:t>
        <a:bodyPr/>
        <a:lstStyle/>
        <a:p>
          <a:endParaRPr lang="en-US"/>
        </a:p>
      </dgm:t>
    </dgm:pt>
    <dgm:pt modelId="{93FD99F0-473F-4B9A-B11E-3C8001A163C1}" type="sibTrans" cxnId="{34E7A490-623C-49D6-9F76-7D4C97F8E1A4}">
      <dgm:prSet/>
      <dgm:spPr/>
      <dgm:t>
        <a:bodyPr/>
        <a:lstStyle/>
        <a:p>
          <a:endParaRPr lang="en-US"/>
        </a:p>
      </dgm:t>
    </dgm:pt>
    <dgm:pt modelId="{DB78F013-A5B0-425D-81BB-C4BF2B5ACC8A}" type="pres">
      <dgm:prSet presAssocID="{5DCE3154-D5D4-4B46-8416-6FD8862EC1AA}" presName="linear" presStyleCnt="0">
        <dgm:presLayoutVars>
          <dgm:animLvl val="lvl"/>
          <dgm:resizeHandles val="exact"/>
        </dgm:presLayoutVars>
      </dgm:prSet>
      <dgm:spPr/>
      <dgm:t>
        <a:bodyPr/>
        <a:lstStyle/>
        <a:p>
          <a:endParaRPr lang="en-US"/>
        </a:p>
      </dgm:t>
    </dgm:pt>
    <dgm:pt modelId="{C1DDF329-2E6E-412E-BA85-EF86AA0C1A94}" type="pres">
      <dgm:prSet presAssocID="{D05A925E-B667-43CE-BB71-948F759E515B}" presName="parentText" presStyleLbl="node1" presStyleIdx="0" presStyleCnt="1" custLinFactNeighborY="3153">
        <dgm:presLayoutVars>
          <dgm:chMax val="0"/>
          <dgm:bulletEnabled val="1"/>
        </dgm:presLayoutVars>
      </dgm:prSet>
      <dgm:spPr/>
      <dgm:t>
        <a:bodyPr/>
        <a:lstStyle/>
        <a:p>
          <a:endParaRPr lang="en-US"/>
        </a:p>
      </dgm:t>
    </dgm:pt>
  </dgm:ptLst>
  <dgm:cxnLst>
    <dgm:cxn modelId="{34E7A490-623C-49D6-9F76-7D4C97F8E1A4}" srcId="{5DCE3154-D5D4-4B46-8416-6FD8862EC1AA}" destId="{D05A925E-B667-43CE-BB71-948F759E515B}" srcOrd="0" destOrd="0" parTransId="{131D6AE4-812E-40AE-9C72-CC962B8E1C50}" sibTransId="{93FD99F0-473F-4B9A-B11E-3C8001A163C1}"/>
    <dgm:cxn modelId="{20790751-4202-456A-94DC-38106B8A0D64}" type="presOf" srcId="{5DCE3154-D5D4-4B46-8416-6FD8862EC1AA}" destId="{DB78F013-A5B0-425D-81BB-C4BF2B5ACC8A}" srcOrd="0" destOrd="0" presId="urn:microsoft.com/office/officeart/2005/8/layout/vList2"/>
    <dgm:cxn modelId="{B4B4D8F0-32F7-453A-BB1B-0E7A42BF121A}" type="presOf" srcId="{D05A925E-B667-43CE-BB71-948F759E515B}" destId="{C1DDF329-2E6E-412E-BA85-EF86AA0C1A94}" srcOrd="0" destOrd="0" presId="urn:microsoft.com/office/officeart/2005/8/layout/vList2"/>
    <dgm:cxn modelId="{49A7B44A-6079-4557-8965-811337CDBFFD}" type="presParOf" srcId="{DB78F013-A5B0-425D-81BB-C4BF2B5ACC8A}" destId="{C1DDF329-2E6E-412E-BA85-EF86AA0C1A94}"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6B5A2E84-29CD-41DF-AC1C-D4BCC6E087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AED8EC-C0E5-4839-B3D7-27334B93827B}">
      <dgm:prSet/>
      <dgm:spPr/>
      <dgm:t>
        <a:bodyPr/>
        <a:lstStyle/>
        <a:p>
          <a:pPr rtl="0"/>
          <a:r>
            <a:rPr lang="en-US" dirty="0" err="1" smtClean="0"/>
            <a:t>RemoteHams</a:t>
          </a:r>
          <a:r>
            <a:rPr lang="en-US" dirty="0" smtClean="0"/>
            <a:t> Website</a:t>
          </a:r>
          <a:endParaRPr lang="en-US" dirty="0"/>
        </a:p>
      </dgm:t>
    </dgm:pt>
    <dgm:pt modelId="{3C4A046D-5941-4D94-A28A-D656C6957213}" type="parTrans" cxnId="{740040C7-3D8D-4F76-B4F7-0E974CF114D5}">
      <dgm:prSet/>
      <dgm:spPr/>
      <dgm:t>
        <a:bodyPr/>
        <a:lstStyle/>
        <a:p>
          <a:endParaRPr lang="en-US"/>
        </a:p>
      </dgm:t>
    </dgm:pt>
    <dgm:pt modelId="{A61B2D82-4F77-46AA-9FF5-BAC7D804EEAE}" type="sibTrans" cxnId="{740040C7-3D8D-4F76-B4F7-0E974CF114D5}">
      <dgm:prSet/>
      <dgm:spPr/>
      <dgm:t>
        <a:bodyPr/>
        <a:lstStyle/>
        <a:p>
          <a:endParaRPr lang="en-US"/>
        </a:p>
      </dgm:t>
    </dgm:pt>
    <dgm:pt modelId="{C0044463-8F78-4B68-8128-B47AA7A26209}" type="pres">
      <dgm:prSet presAssocID="{6B5A2E84-29CD-41DF-AC1C-D4BCC6E08761}" presName="linear" presStyleCnt="0">
        <dgm:presLayoutVars>
          <dgm:animLvl val="lvl"/>
          <dgm:resizeHandles val="exact"/>
        </dgm:presLayoutVars>
      </dgm:prSet>
      <dgm:spPr/>
      <dgm:t>
        <a:bodyPr/>
        <a:lstStyle/>
        <a:p>
          <a:endParaRPr lang="en-US"/>
        </a:p>
      </dgm:t>
    </dgm:pt>
    <dgm:pt modelId="{890A813D-5F85-49FE-8E2F-A70E3D203397}" type="pres">
      <dgm:prSet presAssocID="{6CAED8EC-C0E5-4839-B3D7-27334B93827B}" presName="parentText" presStyleLbl="node1" presStyleIdx="0" presStyleCnt="1">
        <dgm:presLayoutVars>
          <dgm:chMax val="0"/>
          <dgm:bulletEnabled val="1"/>
        </dgm:presLayoutVars>
      </dgm:prSet>
      <dgm:spPr/>
      <dgm:t>
        <a:bodyPr/>
        <a:lstStyle/>
        <a:p>
          <a:endParaRPr lang="en-US"/>
        </a:p>
      </dgm:t>
    </dgm:pt>
  </dgm:ptLst>
  <dgm:cxnLst>
    <dgm:cxn modelId="{0D7765E6-19F0-4471-BD6F-690AE8EB51AA}" type="presOf" srcId="{6B5A2E84-29CD-41DF-AC1C-D4BCC6E08761}" destId="{C0044463-8F78-4B68-8128-B47AA7A26209}" srcOrd="0" destOrd="0" presId="urn:microsoft.com/office/officeart/2005/8/layout/vList2"/>
    <dgm:cxn modelId="{740040C7-3D8D-4F76-B4F7-0E974CF114D5}" srcId="{6B5A2E84-29CD-41DF-AC1C-D4BCC6E08761}" destId="{6CAED8EC-C0E5-4839-B3D7-27334B93827B}" srcOrd="0" destOrd="0" parTransId="{3C4A046D-5941-4D94-A28A-D656C6957213}" sibTransId="{A61B2D82-4F77-46AA-9FF5-BAC7D804EEAE}"/>
    <dgm:cxn modelId="{7088D659-83FA-465A-AEAE-8CD25E5DAE8B}" type="presOf" srcId="{6CAED8EC-C0E5-4839-B3D7-27334B93827B}" destId="{890A813D-5F85-49FE-8E2F-A70E3D203397}" srcOrd="0" destOrd="0" presId="urn:microsoft.com/office/officeart/2005/8/layout/vList2"/>
    <dgm:cxn modelId="{48BAF1E1-E508-466E-AE5F-EC12C2E618B7}" type="presParOf" srcId="{C0044463-8F78-4B68-8128-B47AA7A26209}" destId="{890A813D-5F85-49FE-8E2F-A70E3D203397}"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973F3016-AE33-4A5F-8126-786340D3D7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01EC7C-1431-49A4-BBB5-F5F605142742}">
      <dgm:prSet/>
      <dgm:spPr/>
      <dgm:t>
        <a:bodyPr/>
        <a:lstStyle/>
        <a:p>
          <a:pPr algn="ctr" rtl="0"/>
          <a:r>
            <a:rPr lang="en-US" dirty="0" smtClean="0"/>
            <a:t>Client &amp; Server Downloads</a:t>
          </a:r>
          <a:endParaRPr lang="en-US" dirty="0"/>
        </a:p>
      </dgm:t>
    </dgm:pt>
    <dgm:pt modelId="{104371F8-EA2E-4959-B895-7868231F71B7}" type="parTrans" cxnId="{6058E28D-FEC8-4CE4-B616-9E8A61C72B97}">
      <dgm:prSet/>
      <dgm:spPr/>
      <dgm:t>
        <a:bodyPr/>
        <a:lstStyle/>
        <a:p>
          <a:endParaRPr lang="en-US"/>
        </a:p>
      </dgm:t>
    </dgm:pt>
    <dgm:pt modelId="{B0743E92-C421-4CE3-9188-13960AB8100F}" type="sibTrans" cxnId="{6058E28D-FEC8-4CE4-B616-9E8A61C72B97}">
      <dgm:prSet/>
      <dgm:spPr/>
      <dgm:t>
        <a:bodyPr/>
        <a:lstStyle/>
        <a:p>
          <a:endParaRPr lang="en-US"/>
        </a:p>
      </dgm:t>
    </dgm:pt>
    <dgm:pt modelId="{6D89BA84-3A55-4E3A-8D3C-3FE3AB2C3DD4}" type="pres">
      <dgm:prSet presAssocID="{973F3016-AE33-4A5F-8126-786340D3D7C3}" presName="linear" presStyleCnt="0">
        <dgm:presLayoutVars>
          <dgm:animLvl val="lvl"/>
          <dgm:resizeHandles val="exact"/>
        </dgm:presLayoutVars>
      </dgm:prSet>
      <dgm:spPr/>
      <dgm:t>
        <a:bodyPr/>
        <a:lstStyle/>
        <a:p>
          <a:endParaRPr lang="en-US"/>
        </a:p>
      </dgm:t>
    </dgm:pt>
    <dgm:pt modelId="{157F5A48-931B-40AD-BF42-D6E33D945B41}" type="pres">
      <dgm:prSet presAssocID="{4D01EC7C-1431-49A4-BBB5-F5F605142742}" presName="parentText" presStyleLbl="node1" presStyleIdx="0" presStyleCnt="1">
        <dgm:presLayoutVars>
          <dgm:chMax val="0"/>
          <dgm:bulletEnabled val="1"/>
        </dgm:presLayoutVars>
      </dgm:prSet>
      <dgm:spPr/>
      <dgm:t>
        <a:bodyPr/>
        <a:lstStyle/>
        <a:p>
          <a:endParaRPr lang="en-US"/>
        </a:p>
      </dgm:t>
    </dgm:pt>
  </dgm:ptLst>
  <dgm:cxnLst>
    <dgm:cxn modelId="{39D5EC4E-12B0-4525-B783-E5E9F45CAEF9}" type="presOf" srcId="{973F3016-AE33-4A5F-8126-786340D3D7C3}" destId="{6D89BA84-3A55-4E3A-8D3C-3FE3AB2C3DD4}" srcOrd="0" destOrd="0" presId="urn:microsoft.com/office/officeart/2005/8/layout/vList2"/>
    <dgm:cxn modelId="{6058E28D-FEC8-4CE4-B616-9E8A61C72B97}" srcId="{973F3016-AE33-4A5F-8126-786340D3D7C3}" destId="{4D01EC7C-1431-49A4-BBB5-F5F605142742}" srcOrd="0" destOrd="0" parTransId="{104371F8-EA2E-4959-B895-7868231F71B7}" sibTransId="{B0743E92-C421-4CE3-9188-13960AB8100F}"/>
    <dgm:cxn modelId="{E73D2BAE-97E4-496A-A62F-608E8C0A01A9}" type="presOf" srcId="{4D01EC7C-1431-49A4-BBB5-F5F605142742}" destId="{157F5A48-931B-40AD-BF42-D6E33D945B41}" srcOrd="0" destOrd="0" presId="urn:microsoft.com/office/officeart/2005/8/layout/vList2"/>
    <dgm:cxn modelId="{53540F28-E779-41DC-9E57-802E059E49C9}" type="presParOf" srcId="{6D89BA84-3A55-4E3A-8D3C-3FE3AB2C3DD4}" destId="{157F5A48-931B-40AD-BF42-D6E33D945B41}"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27BF6D5D-3709-474A-A325-CD02159C8D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260091-0646-4D0E-9143-F5FC6F8C275A}">
      <dgm:prSet/>
      <dgm:spPr/>
      <dgm:t>
        <a:bodyPr/>
        <a:lstStyle/>
        <a:p>
          <a:pPr algn="ctr" rtl="0"/>
          <a:r>
            <a:rPr lang="en-US" dirty="0" smtClean="0"/>
            <a:t>Older Version</a:t>
          </a:r>
          <a:endParaRPr lang="en-US" dirty="0"/>
        </a:p>
      </dgm:t>
    </dgm:pt>
    <dgm:pt modelId="{03D74A39-8125-4D64-A356-6144B2EF3D6B}" type="parTrans" cxnId="{E654E47F-D977-4903-A7E5-B41EA6D91548}">
      <dgm:prSet/>
      <dgm:spPr/>
      <dgm:t>
        <a:bodyPr/>
        <a:lstStyle/>
        <a:p>
          <a:pPr algn="ctr"/>
          <a:endParaRPr lang="en-US"/>
        </a:p>
      </dgm:t>
    </dgm:pt>
    <dgm:pt modelId="{E4DE27AB-01E7-4648-8255-5B0BC8BF13DB}" type="sibTrans" cxnId="{E654E47F-D977-4903-A7E5-B41EA6D91548}">
      <dgm:prSet/>
      <dgm:spPr/>
      <dgm:t>
        <a:bodyPr/>
        <a:lstStyle/>
        <a:p>
          <a:pPr algn="ctr"/>
          <a:endParaRPr lang="en-US"/>
        </a:p>
      </dgm:t>
    </dgm:pt>
    <dgm:pt modelId="{67C2A7FA-75FE-4308-BB27-913848481D93}" type="pres">
      <dgm:prSet presAssocID="{27BF6D5D-3709-474A-A325-CD02159C8D8D}" presName="linear" presStyleCnt="0">
        <dgm:presLayoutVars>
          <dgm:animLvl val="lvl"/>
          <dgm:resizeHandles val="exact"/>
        </dgm:presLayoutVars>
      </dgm:prSet>
      <dgm:spPr/>
      <dgm:t>
        <a:bodyPr/>
        <a:lstStyle/>
        <a:p>
          <a:endParaRPr lang="en-US"/>
        </a:p>
      </dgm:t>
    </dgm:pt>
    <dgm:pt modelId="{E218163A-611C-4625-8425-52430D1C0AF9}" type="pres">
      <dgm:prSet presAssocID="{B5260091-0646-4D0E-9143-F5FC6F8C275A}" presName="parentText" presStyleLbl="node1" presStyleIdx="0" presStyleCnt="1">
        <dgm:presLayoutVars>
          <dgm:chMax val="0"/>
          <dgm:bulletEnabled val="1"/>
        </dgm:presLayoutVars>
      </dgm:prSet>
      <dgm:spPr/>
      <dgm:t>
        <a:bodyPr/>
        <a:lstStyle/>
        <a:p>
          <a:endParaRPr lang="en-US"/>
        </a:p>
      </dgm:t>
    </dgm:pt>
  </dgm:ptLst>
  <dgm:cxnLst>
    <dgm:cxn modelId="{51983F00-C010-4D19-9D5F-437C9C71A381}" type="presOf" srcId="{B5260091-0646-4D0E-9143-F5FC6F8C275A}" destId="{E218163A-611C-4625-8425-52430D1C0AF9}" srcOrd="0" destOrd="0" presId="urn:microsoft.com/office/officeart/2005/8/layout/vList2"/>
    <dgm:cxn modelId="{E654E47F-D977-4903-A7E5-B41EA6D91548}" srcId="{27BF6D5D-3709-474A-A325-CD02159C8D8D}" destId="{B5260091-0646-4D0E-9143-F5FC6F8C275A}" srcOrd="0" destOrd="0" parTransId="{03D74A39-8125-4D64-A356-6144B2EF3D6B}" sibTransId="{E4DE27AB-01E7-4648-8255-5B0BC8BF13DB}"/>
    <dgm:cxn modelId="{BBA848E4-96E0-4E4B-8DBE-9B0806E0298A}" type="presOf" srcId="{27BF6D5D-3709-474A-A325-CD02159C8D8D}" destId="{67C2A7FA-75FE-4308-BB27-913848481D93}" srcOrd="0" destOrd="0" presId="urn:microsoft.com/office/officeart/2005/8/layout/vList2"/>
    <dgm:cxn modelId="{F1A2DF54-9A05-4CB2-B006-C1E24514840A}" type="presParOf" srcId="{67C2A7FA-75FE-4308-BB27-913848481D93}" destId="{E218163A-611C-4625-8425-52430D1C0AF9}"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2935A983-9D8F-4004-9543-C4D9A9F523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1BCBBD8-750C-462E-B6FD-DB5E547F66C6}">
      <dgm:prSet/>
      <dgm:spPr/>
      <dgm:t>
        <a:bodyPr/>
        <a:lstStyle/>
        <a:p>
          <a:pPr rtl="0"/>
          <a:r>
            <a:rPr lang="en-US" dirty="0" smtClean="0"/>
            <a:t>The “Lobby” in the Newer, Better Client</a:t>
          </a:r>
          <a:endParaRPr lang="en-US" dirty="0"/>
        </a:p>
      </dgm:t>
    </dgm:pt>
    <dgm:pt modelId="{EC7805E2-AAC4-4FCD-A741-76B282ED9E57}" type="parTrans" cxnId="{90158639-EC3E-464F-9A4F-E3050A9F65ED}">
      <dgm:prSet/>
      <dgm:spPr/>
      <dgm:t>
        <a:bodyPr/>
        <a:lstStyle/>
        <a:p>
          <a:endParaRPr lang="en-US"/>
        </a:p>
      </dgm:t>
    </dgm:pt>
    <dgm:pt modelId="{03199DB5-3668-40E1-90B2-A1B11DAB6C04}" type="sibTrans" cxnId="{90158639-EC3E-464F-9A4F-E3050A9F65ED}">
      <dgm:prSet/>
      <dgm:spPr/>
      <dgm:t>
        <a:bodyPr/>
        <a:lstStyle/>
        <a:p>
          <a:endParaRPr lang="en-US"/>
        </a:p>
      </dgm:t>
    </dgm:pt>
    <dgm:pt modelId="{7774635B-58B3-41A4-B7F3-BBD645FC85BC}" type="pres">
      <dgm:prSet presAssocID="{2935A983-9D8F-4004-9543-C4D9A9F523DF}" presName="linear" presStyleCnt="0">
        <dgm:presLayoutVars>
          <dgm:animLvl val="lvl"/>
          <dgm:resizeHandles val="exact"/>
        </dgm:presLayoutVars>
      </dgm:prSet>
      <dgm:spPr/>
      <dgm:t>
        <a:bodyPr/>
        <a:lstStyle/>
        <a:p>
          <a:endParaRPr lang="en-US"/>
        </a:p>
      </dgm:t>
    </dgm:pt>
    <dgm:pt modelId="{672827E9-3DA0-4E32-BA8E-15BD82069E41}" type="pres">
      <dgm:prSet presAssocID="{E1BCBBD8-750C-462E-B6FD-DB5E547F66C6}" presName="parentText" presStyleLbl="node1" presStyleIdx="0" presStyleCnt="1" custLinFactNeighborY="-14200">
        <dgm:presLayoutVars>
          <dgm:chMax val="0"/>
          <dgm:bulletEnabled val="1"/>
        </dgm:presLayoutVars>
      </dgm:prSet>
      <dgm:spPr/>
      <dgm:t>
        <a:bodyPr/>
        <a:lstStyle/>
        <a:p>
          <a:endParaRPr lang="en-US"/>
        </a:p>
      </dgm:t>
    </dgm:pt>
  </dgm:ptLst>
  <dgm:cxnLst>
    <dgm:cxn modelId="{756DF874-387C-44A2-8BA0-23569613DA10}" type="presOf" srcId="{E1BCBBD8-750C-462E-B6FD-DB5E547F66C6}" destId="{672827E9-3DA0-4E32-BA8E-15BD82069E41}" srcOrd="0" destOrd="0" presId="urn:microsoft.com/office/officeart/2005/8/layout/vList2"/>
    <dgm:cxn modelId="{90158639-EC3E-464F-9A4F-E3050A9F65ED}" srcId="{2935A983-9D8F-4004-9543-C4D9A9F523DF}" destId="{E1BCBBD8-750C-462E-B6FD-DB5E547F66C6}" srcOrd="0" destOrd="0" parTransId="{EC7805E2-AAC4-4FCD-A741-76B282ED9E57}" sibTransId="{03199DB5-3668-40E1-90B2-A1B11DAB6C04}"/>
    <dgm:cxn modelId="{F5E286DD-8971-4B30-B4D4-806D197EC4E1}" type="presOf" srcId="{2935A983-9D8F-4004-9543-C4D9A9F523DF}" destId="{7774635B-58B3-41A4-B7F3-BBD645FC85BC}" srcOrd="0" destOrd="0" presId="urn:microsoft.com/office/officeart/2005/8/layout/vList2"/>
    <dgm:cxn modelId="{9CEF95E1-3ECE-4612-9A12-AC68DC34602C}" type="presParOf" srcId="{7774635B-58B3-41A4-B7F3-BBD645FC85BC}" destId="{672827E9-3DA0-4E32-BA8E-15BD82069E41}"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99A8FF05-13E7-4ADF-8214-620D670A82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56F648-F64D-4A19-9640-2EEEF2A2C1A2}">
      <dgm:prSet/>
      <dgm:spPr/>
      <dgm:t>
        <a:bodyPr/>
        <a:lstStyle/>
        <a:p>
          <a:pPr algn="ctr" rtl="0"/>
          <a:r>
            <a:rPr lang="en-US" dirty="0" smtClean="0"/>
            <a:t>Connected to my Remote</a:t>
          </a:r>
          <a:endParaRPr lang="en-US" dirty="0"/>
        </a:p>
      </dgm:t>
    </dgm:pt>
    <dgm:pt modelId="{B8162E1E-3AD3-4957-8315-D89C587E7E92}" type="parTrans" cxnId="{6F5A8FDB-8741-4734-8FD4-E998C74443DA}">
      <dgm:prSet/>
      <dgm:spPr/>
      <dgm:t>
        <a:bodyPr/>
        <a:lstStyle/>
        <a:p>
          <a:endParaRPr lang="en-US"/>
        </a:p>
      </dgm:t>
    </dgm:pt>
    <dgm:pt modelId="{B1E5ADC7-74B6-4A04-804C-1B1C40B13B47}" type="sibTrans" cxnId="{6F5A8FDB-8741-4734-8FD4-E998C74443DA}">
      <dgm:prSet/>
      <dgm:spPr/>
      <dgm:t>
        <a:bodyPr/>
        <a:lstStyle/>
        <a:p>
          <a:endParaRPr lang="en-US"/>
        </a:p>
      </dgm:t>
    </dgm:pt>
    <dgm:pt modelId="{E6FF8FAD-1AC5-4C8F-92B4-8AC82912DB0C}" type="pres">
      <dgm:prSet presAssocID="{99A8FF05-13E7-4ADF-8214-620D670A8236}" presName="linear" presStyleCnt="0">
        <dgm:presLayoutVars>
          <dgm:animLvl val="lvl"/>
          <dgm:resizeHandles val="exact"/>
        </dgm:presLayoutVars>
      </dgm:prSet>
      <dgm:spPr/>
      <dgm:t>
        <a:bodyPr/>
        <a:lstStyle/>
        <a:p>
          <a:endParaRPr lang="en-US"/>
        </a:p>
      </dgm:t>
    </dgm:pt>
    <dgm:pt modelId="{167BE98C-EC7B-49D3-AC64-E9239E079EFA}" type="pres">
      <dgm:prSet presAssocID="{CE56F648-F64D-4A19-9640-2EEEF2A2C1A2}" presName="parentText" presStyleLbl="node1" presStyleIdx="0" presStyleCnt="1">
        <dgm:presLayoutVars>
          <dgm:chMax val="0"/>
          <dgm:bulletEnabled val="1"/>
        </dgm:presLayoutVars>
      </dgm:prSet>
      <dgm:spPr/>
      <dgm:t>
        <a:bodyPr/>
        <a:lstStyle/>
        <a:p>
          <a:endParaRPr lang="en-US"/>
        </a:p>
      </dgm:t>
    </dgm:pt>
  </dgm:ptLst>
  <dgm:cxnLst>
    <dgm:cxn modelId="{7B9261E5-A457-4083-A2BC-93FA39CA10A5}" type="presOf" srcId="{99A8FF05-13E7-4ADF-8214-620D670A8236}" destId="{E6FF8FAD-1AC5-4C8F-92B4-8AC82912DB0C}" srcOrd="0" destOrd="0" presId="urn:microsoft.com/office/officeart/2005/8/layout/vList2"/>
    <dgm:cxn modelId="{6F5A8FDB-8741-4734-8FD4-E998C74443DA}" srcId="{99A8FF05-13E7-4ADF-8214-620D670A8236}" destId="{CE56F648-F64D-4A19-9640-2EEEF2A2C1A2}" srcOrd="0" destOrd="0" parTransId="{B8162E1E-3AD3-4957-8315-D89C587E7E92}" sibTransId="{B1E5ADC7-74B6-4A04-804C-1B1C40B13B47}"/>
    <dgm:cxn modelId="{F78DB2F9-6107-4122-B17F-966B48686D50}" type="presOf" srcId="{CE56F648-F64D-4A19-9640-2EEEF2A2C1A2}" destId="{167BE98C-EC7B-49D3-AC64-E9239E079EFA}" srcOrd="0" destOrd="0" presId="urn:microsoft.com/office/officeart/2005/8/layout/vList2"/>
    <dgm:cxn modelId="{135DAE55-E472-4832-A8F7-48CB39EEB3F0}" type="presParOf" srcId="{E6FF8FAD-1AC5-4C8F-92B4-8AC82912DB0C}" destId="{167BE98C-EC7B-49D3-AC64-E9239E079EFA}"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2C4634E5-4733-4983-BE02-D68AA3AFFA2C}" type="datetimeFigureOut">
              <a:rPr lang="en-US" smtClean="0"/>
              <a:pPr/>
              <a:t>11/3/2019</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28C76B26-8EFA-4E79-B7A9-E1CFBE91858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4008705" y="0"/>
            <a:ext cx="3066733" cy="468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93296"/>
            <a:ext cx="3066733" cy="468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4008705" y="8893296"/>
            <a:ext cx="3066733" cy="468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a:defRPr sz="1200"/>
            </a:lvl1pPr>
          </a:lstStyle>
          <a:p>
            <a:fld id="{E26C872C-24BD-4850-BD1A-8B61FBD629B2}" type="slidenum">
              <a:rPr lang="en-US"/>
              <a:pPr/>
              <a:t>‹#›</a:t>
            </a:fld>
            <a:endParaRPr lang="en-US"/>
          </a:p>
        </p:txBody>
      </p:sp>
    </p:spTree>
    <p:extLst>
      <p:ext uri="{BB962C8B-B14F-4D97-AF65-F5344CB8AC3E}">
        <p14:creationId xmlns:p14="http://schemas.microsoft.com/office/powerpoint/2010/main" xmlns="" val="1851463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ED540-6EDB-4329-A3B9-94020AA6C177}"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b="1"/>
              <a:t>Before you begin:</a:t>
            </a:r>
          </a:p>
          <a:p>
            <a:r>
              <a:rPr lang="en-US"/>
              <a:t>Students taking this course should be familiar with how to create and save Word documents, or take the training presentation titled, “Create your first document.” </a:t>
            </a:r>
          </a:p>
          <a:p>
            <a:r>
              <a:rPr lang="en-US"/>
              <a:t>[</a:t>
            </a:r>
            <a:r>
              <a:rPr lang="en-US" b="1"/>
              <a:t>Note to trainer</a:t>
            </a:r>
            <a:r>
              <a:rPr lang="en-US"/>
              <a:t>: For detailed help in customizing this template, see the very last slide. Also, look for additional lesson text in the notes pane of some slides.]</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18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20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34F98-4D22-4A8A-816C-E6F9A52D74DA}"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21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22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23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shows whenever a user clicks the ASK button and any messages</a:t>
            </a:r>
            <a:r>
              <a:rPr lang="en-US" baseline="0" dirty="0" smtClean="0"/>
              <a:t> they may type to you or other users.</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part of the scrolling info you will see when you start up the server. Shows STATUS when connecting with the radio, connecting to the rotator controller, and connecting to the remote antenna switch.  It also shows the K3 emulation and the virtual serial port status.  </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rest of the info printed during</a:t>
            </a:r>
            <a:r>
              <a:rPr lang="en-US" baseline="0" dirty="0" smtClean="0"/>
              <a:t> the initialization of the server.</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where you can view the activity of the user in detail. This helps you to see if THEY are having problems or if YOUR</a:t>
            </a:r>
            <a:r>
              <a:rPr lang="en-US" baseline="0" dirty="0" smtClean="0"/>
              <a:t> SERVER</a:t>
            </a:r>
            <a:r>
              <a:rPr lang="en-US" dirty="0" smtClean="0"/>
              <a:t> is having problems.</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you can add/edit memory settings for the user.  It is especially useful for using the 60 meter “channels”.</a:t>
            </a:r>
          </a:p>
        </p:txBody>
      </p:sp>
      <p:sp>
        <p:nvSpPr>
          <p:cNvPr id="4" name="Slide Number Placeholder 3"/>
          <p:cNvSpPr>
            <a:spLocks noGrp="1"/>
          </p:cNvSpPr>
          <p:nvPr>
            <p:ph type="sldNum" sz="quarter" idx="10"/>
          </p:nvPr>
        </p:nvSpPr>
        <p:spPr/>
        <p:txBody>
          <a:bodyPr/>
          <a:lstStyle/>
          <a:p>
            <a:fld id="{E26C872C-24BD-4850-BD1A-8B61FBD629B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where you enter your operating info and edit your messages for users to</a:t>
            </a:r>
            <a:r>
              <a:rPr lang="en-US" baseline="0" dirty="0" smtClean="0"/>
              <a:t> see when they log in.</a:t>
            </a:r>
          </a:p>
          <a:p>
            <a:r>
              <a:rPr lang="en-US" baseline="0" dirty="0" smtClean="0"/>
              <a:t>ALSO: This is where you make your remote visible to others looking for a particular station to use.</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shows whenever a user clicks the ASK button and any messages</a:t>
            </a:r>
            <a:r>
              <a:rPr lang="en-US" baseline="0" dirty="0" smtClean="0"/>
              <a:t> they may type to you or other users.</a:t>
            </a:r>
            <a:endParaRPr lang="en-US" dirty="0"/>
          </a:p>
        </p:txBody>
      </p:sp>
      <p:sp>
        <p:nvSpPr>
          <p:cNvPr id="4" name="Slide Number Placeholder 3"/>
          <p:cNvSpPr>
            <a:spLocks noGrp="1"/>
          </p:cNvSpPr>
          <p:nvPr>
            <p:ph type="sldNum" sz="quarter" idx="10"/>
          </p:nvPr>
        </p:nvSpPr>
        <p:spPr/>
        <p:txBody>
          <a:bodyPr/>
          <a:lstStyle/>
          <a:p>
            <a:fld id="{E26C872C-24BD-4850-BD1A-8B61FBD629B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34F98-4D22-4A8A-816C-E6F9A52D74DA}"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40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34F98-4D22-4A8A-816C-E6F9A52D74DA}"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F7C29-4643-4066-9215-FA33F1EEF16B}" type="slidenum">
              <a:rPr lang="en-US"/>
              <a:pPr/>
              <a:t>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E2EB-F959-4BE8-8A3C-AF5CEF5AA3F7}"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smtClean="0"/>
              <a:t>Best  Remote Software since HRD </a:t>
            </a:r>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A89BB8E2-250F-4EAA-BDA5-D681D2809A18}"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Best  Remote Software since HRD </a:t>
            </a:r>
            <a:endParaRPr lang="en-US"/>
          </a:p>
        </p:txBody>
      </p:sp>
      <p:sp>
        <p:nvSpPr>
          <p:cNvPr id="6" name="Slide Number Placeholder 5"/>
          <p:cNvSpPr>
            <a:spLocks noGrp="1"/>
          </p:cNvSpPr>
          <p:nvPr>
            <p:ph type="sldNum" sz="quarter" idx="12"/>
          </p:nvPr>
        </p:nvSpPr>
        <p:spPr/>
        <p:txBody>
          <a:bodyPr/>
          <a:lstStyle>
            <a:lvl1pPr>
              <a:defRPr/>
            </a:lvl1pPr>
          </a:lstStyle>
          <a:p>
            <a:fld id="{923842D9-E11C-47B6-BDDC-C43593137115}" type="slidenum">
              <a:rPr lang="en-US"/>
              <a:pPr/>
              <a:t>‹#›</a:t>
            </a:fld>
            <a:endParaRPr lang="en-US"/>
          </a:p>
        </p:txBody>
      </p:sp>
    </p:spTree>
    <p:extLst>
      <p:ext uri="{BB962C8B-B14F-4D97-AF65-F5344CB8AC3E}">
        <p14:creationId xmlns:p14="http://schemas.microsoft.com/office/powerpoint/2010/main" xmlns="" val="2375796297"/>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Best  Remote Software since HRD </a:t>
            </a:r>
            <a:endParaRPr lang="en-US"/>
          </a:p>
        </p:txBody>
      </p:sp>
      <p:sp>
        <p:nvSpPr>
          <p:cNvPr id="6" name="Slide Number Placeholder 5"/>
          <p:cNvSpPr>
            <a:spLocks noGrp="1"/>
          </p:cNvSpPr>
          <p:nvPr>
            <p:ph type="sldNum" sz="quarter" idx="12"/>
          </p:nvPr>
        </p:nvSpPr>
        <p:spPr/>
        <p:txBody>
          <a:bodyPr/>
          <a:lstStyle>
            <a:lvl1pPr>
              <a:defRPr/>
            </a:lvl1pPr>
          </a:lstStyle>
          <a:p>
            <a:fld id="{805C93C6-B303-4A5D-AF4D-6D3AF0CA8506}" type="slidenum">
              <a:rPr lang="en-US"/>
              <a:pPr/>
              <a:t>‹#›</a:t>
            </a:fld>
            <a:endParaRPr lang="en-US"/>
          </a:p>
        </p:txBody>
      </p:sp>
    </p:spTree>
    <p:extLst>
      <p:ext uri="{BB962C8B-B14F-4D97-AF65-F5344CB8AC3E}">
        <p14:creationId xmlns:p14="http://schemas.microsoft.com/office/powerpoint/2010/main" xmlns="" val="1823975311"/>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180138"/>
            <a:ext cx="3708400" cy="476250"/>
          </a:xfrm>
        </p:spPr>
        <p:txBody>
          <a:bodyPr/>
          <a:lstStyle>
            <a:lvl1pPr>
              <a:defRPr/>
            </a:lvl1pPr>
          </a:lstStyle>
          <a:p>
            <a:r>
              <a:rPr lang="en-US" smtClean="0"/>
              <a:t>Best  Remote Software since HRD </a:t>
            </a: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4FEBC446-8A16-4E66-AC51-B689ED27C908}" type="slidenum">
              <a:rPr lang="en-US"/>
              <a:pPr/>
              <a:t>‹#›</a:t>
            </a:fld>
            <a:endParaRPr lang="en-US"/>
          </a:p>
        </p:txBody>
      </p:sp>
    </p:spTree>
    <p:extLst>
      <p:ext uri="{BB962C8B-B14F-4D97-AF65-F5344CB8AC3E}">
        <p14:creationId xmlns:p14="http://schemas.microsoft.com/office/powerpoint/2010/main" xmlns="" val="2834548402"/>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180138"/>
            <a:ext cx="3708400" cy="476250"/>
          </a:xfrm>
        </p:spPr>
        <p:txBody>
          <a:bodyPr/>
          <a:lstStyle>
            <a:lvl1pPr>
              <a:defRPr/>
            </a:lvl1pPr>
          </a:lstStyle>
          <a:p>
            <a:r>
              <a:rPr lang="en-US" smtClean="0"/>
              <a:t>Best  Remote Software since HRD </a:t>
            </a: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600996B3-67A5-4585-A1BC-5CAF7D2B0DAF}" type="slidenum">
              <a:rPr lang="en-US"/>
              <a:pPr/>
              <a:t>‹#›</a:t>
            </a:fld>
            <a:endParaRPr lang="en-US"/>
          </a:p>
        </p:txBody>
      </p:sp>
    </p:spTree>
    <p:extLst>
      <p:ext uri="{BB962C8B-B14F-4D97-AF65-F5344CB8AC3E}">
        <p14:creationId xmlns:p14="http://schemas.microsoft.com/office/powerpoint/2010/main" xmlns="" val="2911770822"/>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Best  Remote Software since HRD </a:t>
            </a:r>
            <a:endParaRPr lang="en-US"/>
          </a:p>
        </p:txBody>
      </p:sp>
      <p:sp>
        <p:nvSpPr>
          <p:cNvPr id="6" name="Slide Number Placeholder 5"/>
          <p:cNvSpPr>
            <a:spLocks noGrp="1"/>
          </p:cNvSpPr>
          <p:nvPr>
            <p:ph type="sldNum" sz="quarter" idx="12"/>
          </p:nvPr>
        </p:nvSpPr>
        <p:spPr/>
        <p:txBody>
          <a:bodyPr/>
          <a:lstStyle>
            <a:lvl1pPr>
              <a:defRPr/>
            </a:lvl1pPr>
          </a:lstStyle>
          <a:p>
            <a:fld id="{7FC2A524-51D5-4730-AC6C-3551C74AED1E}" type="slidenum">
              <a:rPr lang="en-US"/>
              <a:pPr/>
              <a:t>‹#›</a:t>
            </a:fld>
            <a:endParaRPr lang="en-US"/>
          </a:p>
        </p:txBody>
      </p:sp>
    </p:spTree>
    <p:extLst>
      <p:ext uri="{BB962C8B-B14F-4D97-AF65-F5344CB8AC3E}">
        <p14:creationId xmlns:p14="http://schemas.microsoft.com/office/powerpoint/2010/main" xmlns="" val="119631396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Best  Remote Software since HRD </a:t>
            </a:r>
            <a:endParaRPr lang="en-US"/>
          </a:p>
        </p:txBody>
      </p:sp>
      <p:sp>
        <p:nvSpPr>
          <p:cNvPr id="6" name="Slide Number Placeholder 5"/>
          <p:cNvSpPr>
            <a:spLocks noGrp="1"/>
          </p:cNvSpPr>
          <p:nvPr>
            <p:ph type="sldNum" sz="quarter" idx="12"/>
          </p:nvPr>
        </p:nvSpPr>
        <p:spPr/>
        <p:txBody>
          <a:bodyPr/>
          <a:lstStyle>
            <a:lvl1pPr>
              <a:defRPr/>
            </a:lvl1pPr>
          </a:lstStyle>
          <a:p>
            <a:fld id="{7C28986E-32D7-464B-8C83-B6368CA53DF5}" type="slidenum">
              <a:rPr lang="en-US"/>
              <a:pPr/>
              <a:t>‹#›</a:t>
            </a:fld>
            <a:endParaRPr lang="en-US"/>
          </a:p>
        </p:txBody>
      </p:sp>
    </p:spTree>
    <p:extLst>
      <p:ext uri="{BB962C8B-B14F-4D97-AF65-F5344CB8AC3E}">
        <p14:creationId xmlns:p14="http://schemas.microsoft.com/office/powerpoint/2010/main" xmlns="" val="2641212061"/>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Best  Remote Software since HRD </a:t>
            </a:r>
            <a:endParaRPr lang="en-US"/>
          </a:p>
        </p:txBody>
      </p:sp>
      <p:sp>
        <p:nvSpPr>
          <p:cNvPr id="7" name="Slide Number Placeholder 6"/>
          <p:cNvSpPr>
            <a:spLocks noGrp="1"/>
          </p:cNvSpPr>
          <p:nvPr>
            <p:ph type="sldNum" sz="quarter" idx="12"/>
          </p:nvPr>
        </p:nvSpPr>
        <p:spPr/>
        <p:txBody>
          <a:bodyPr/>
          <a:lstStyle>
            <a:lvl1pPr>
              <a:defRPr/>
            </a:lvl1pPr>
          </a:lstStyle>
          <a:p>
            <a:fld id="{1670D96E-8AC8-40EE-8709-86AA7EEA7C15}" type="slidenum">
              <a:rPr lang="en-US"/>
              <a:pPr/>
              <a:t>‹#›</a:t>
            </a:fld>
            <a:endParaRPr lang="en-US"/>
          </a:p>
        </p:txBody>
      </p:sp>
    </p:spTree>
    <p:extLst>
      <p:ext uri="{BB962C8B-B14F-4D97-AF65-F5344CB8AC3E}">
        <p14:creationId xmlns:p14="http://schemas.microsoft.com/office/powerpoint/2010/main" xmlns="" val="2854231148"/>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Best  Remote Software since HRD </a:t>
            </a:r>
            <a:endParaRPr lang="en-US"/>
          </a:p>
        </p:txBody>
      </p:sp>
      <p:sp>
        <p:nvSpPr>
          <p:cNvPr id="9" name="Slide Number Placeholder 8"/>
          <p:cNvSpPr>
            <a:spLocks noGrp="1"/>
          </p:cNvSpPr>
          <p:nvPr>
            <p:ph type="sldNum" sz="quarter" idx="12"/>
          </p:nvPr>
        </p:nvSpPr>
        <p:spPr/>
        <p:txBody>
          <a:bodyPr/>
          <a:lstStyle>
            <a:lvl1pPr>
              <a:defRPr/>
            </a:lvl1pPr>
          </a:lstStyle>
          <a:p>
            <a:fld id="{A45E6755-0E4E-45FF-BB31-00183C57A7C9}" type="slidenum">
              <a:rPr lang="en-US"/>
              <a:pPr/>
              <a:t>‹#›</a:t>
            </a:fld>
            <a:endParaRPr lang="en-US"/>
          </a:p>
        </p:txBody>
      </p:sp>
    </p:spTree>
    <p:extLst>
      <p:ext uri="{BB962C8B-B14F-4D97-AF65-F5344CB8AC3E}">
        <p14:creationId xmlns:p14="http://schemas.microsoft.com/office/powerpoint/2010/main" xmlns="" val="1327371616"/>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Best  Remote Software since HRD </a:t>
            </a:r>
            <a:endParaRPr lang="en-US"/>
          </a:p>
        </p:txBody>
      </p:sp>
      <p:sp>
        <p:nvSpPr>
          <p:cNvPr id="5" name="Slide Number Placeholder 4"/>
          <p:cNvSpPr>
            <a:spLocks noGrp="1"/>
          </p:cNvSpPr>
          <p:nvPr>
            <p:ph type="sldNum" sz="quarter" idx="12"/>
          </p:nvPr>
        </p:nvSpPr>
        <p:spPr/>
        <p:txBody>
          <a:bodyPr/>
          <a:lstStyle>
            <a:lvl1pPr>
              <a:defRPr/>
            </a:lvl1pPr>
          </a:lstStyle>
          <a:p>
            <a:fld id="{2498DF0B-0D29-48C3-8FB3-A0A6DCA7A0C8}" type="slidenum">
              <a:rPr lang="en-US"/>
              <a:pPr/>
              <a:t>‹#›</a:t>
            </a:fld>
            <a:endParaRPr lang="en-US"/>
          </a:p>
        </p:txBody>
      </p:sp>
    </p:spTree>
    <p:extLst>
      <p:ext uri="{BB962C8B-B14F-4D97-AF65-F5344CB8AC3E}">
        <p14:creationId xmlns:p14="http://schemas.microsoft.com/office/powerpoint/2010/main" xmlns="" val="2664428028"/>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Best  Remote Software since HRD </a:t>
            </a:r>
            <a:endParaRPr lang="en-US"/>
          </a:p>
        </p:txBody>
      </p:sp>
      <p:sp>
        <p:nvSpPr>
          <p:cNvPr id="4" name="Slide Number Placeholder 3"/>
          <p:cNvSpPr>
            <a:spLocks noGrp="1"/>
          </p:cNvSpPr>
          <p:nvPr>
            <p:ph type="sldNum" sz="quarter" idx="12"/>
          </p:nvPr>
        </p:nvSpPr>
        <p:spPr/>
        <p:txBody>
          <a:bodyPr/>
          <a:lstStyle>
            <a:lvl1pPr>
              <a:defRPr/>
            </a:lvl1pPr>
          </a:lstStyle>
          <a:p>
            <a:fld id="{EF4942AF-F070-4984-AD66-DC7E491A2B21}" type="slidenum">
              <a:rPr lang="en-US"/>
              <a:pPr/>
              <a:t>‹#›</a:t>
            </a:fld>
            <a:endParaRPr lang="en-US"/>
          </a:p>
        </p:txBody>
      </p:sp>
    </p:spTree>
    <p:extLst>
      <p:ext uri="{BB962C8B-B14F-4D97-AF65-F5344CB8AC3E}">
        <p14:creationId xmlns:p14="http://schemas.microsoft.com/office/powerpoint/2010/main" xmlns="" val="2635130123"/>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Best  Remote Software since HRD </a:t>
            </a:r>
            <a:endParaRPr lang="en-US"/>
          </a:p>
        </p:txBody>
      </p:sp>
      <p:sp>
        <p:nvSpPr>
          <p:cNvPr id="7" name="Slide Number Placeholder 6"/>
          <p:cNvSpPr>
            <a:spLocks noGrp="1"/>
          </p:cNvSpPr>
          <p:nvPr>
            <p:ph type="sldNum" sz="quarter" idx="12"/>
          </p:nvPr>
        </p:nvSpPr>
        <p:spPr/>
        <p:txBody>
          <a:bodyPr/>
          <a:lstStyle>
            <a:lvl1pPr>
              <a:defRPr/>
            </a:lvl1pPr>
          </a:lstStyle>
          <a:p>
            <a:fld id="{7CE9E716-67A2-4DAC-91BF-6CC273AFF223}" type="slidenum">
              <a:rPr lang="en-US"/>
              <a:pPr/>
              <a:t>‹#›</a:t>
            </a:fld>
            <a:endParaRPr lang="en-US"/>
          </a:p>
        </p:txBody>
      </p:sp>
    </p:spTree>
    <p:extLst>
      <p:ext uri="{BB962C8B-B14F-4D97-AF65-F5344CB8AC3E}">
        <p14:creationId xmlns:p14="http://schemas.microsoft.com/office/powerpoint/2010/main" xmlns="" val="555496204"/>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Best  Remote Software since HRD </a:t>
            </a:r>
            <a:endParaRPr lang="en-US"/>
          </a:p>
        </p:txBody>
      </p:sp>
      <p:sp>
        <p:nvSpPr>
          <p:cNvPr id="7" name="Slide Number Placeholder 6"/>
          <p:cNvSpPr>
            <a:spLocks noGrp="1"/>
          </p:cNvSpPr>
          <p:nvPr>
            <p:ph type="sldNum" sz="quarter" idx="12"/>
          </p:nvPr>
        </p:nvSpPr>
        <p:spPr/>
        <p:txBody>
          <a:bodyPr/>
          <a:lstStyle>
            <a:lvl1pPr>
              <a:defRPr/>
            </a:lvl1pPr>
          </a:lstStyle>
          <a:p>
            <a:fld id="{B4C4FF76-E25A-419D-9FEE-B819FD1BF16B}" type="slidenum">
              <a:rPr lang="en-US"/>
              <a:pPr/>
              <a:t>‹#›</a:t>
            </a:fld>
            <a:endParaRPr lang="en-US"/>
          </a:p>
        </p:txBody>
      </p:sp>
    </p:spTree>
    <p:extLst>
      <p:ext uri="{BB962C8B-B14F-4D97-AF65-F5344CB8AC3E}">
        <p14:creationId xmlns:p14="http://schemas.microsoft.com/office/powerpoint/2010/main" xmlns="" val="3593009619"/>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180138"/>
            <a:ext cx="3708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smtClean="0"/>
              <a:t>Best  Remote Software since HRD </a:t>
            </a:r>
            <a:endParaRPr lang="en-US"/>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6FA8D8C2-74BD-4CA2-A1D1-06F13733C0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RCForb_Server_Manua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hyperlink" Target="http://remotehams.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dirty="0" smtClean="0"/>
              <a:t>Operating Remotely </a:t>
            </a:r>
            <a:r>
              <a:rPr lang="en-US" dirty="0"/>
              <a:t/>
            </a:r>
            <a:br>
              <a:rPr lang="en-US" dirty="0"/>
            </a:br>
            <a:r>
              <a:rPr lang="en-US" dirty="0" smtClean="0"/>
              <a:t>Via The Internet</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142224"/>
          </a:xfrm>
        </p:spPr>
        <p:txBody>
          <a:bodyPr/>
          <a:lstStyle/>
          <a:p>
            <a:r>
              <a:rPr lang="en-US" b="1" dirty="0" smtClean="0"/>
              <a:t>An All-In-One Solution</a:t>
            </a:r>
          </a:p>
          <a:p>
            <a:r>
              <a:rPr lang="en-US" b="1" dirty="0" smtClean="0"/>
              <a:t>And It is FREE!</a:t>
            </a:r>
          </a:p>
        </p:txBody>
      </p:sp>
      <p:sp>
        <p:nvSpPr>
          <p:cNvPr id="8196" name="Text Box 4"/>
          <p:cNvSpPr txBox="1">
            <a:spLocks noChangeArrowheads="1"/>
          </p:cNvSpPr>
          <p:nvPr/>
        </p:nvSpPr>
        <p:spPr bwMode="gray">
          <a:xfrm>
            <a:off x="2019300" y="1201738"/>
            <a:ext cx="510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t>N4GYN Remote Presents:</a:t>
            </a: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nodeType="afterGroup">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par>
                          <p:cTn id="17" fill="hold">
                            <p:stCondLst>
                              <p:cond delay="3500"/>
                            </p:stCondLst>
                            <p:childTnLst>
                              <p:par>
                                <p:cTn id="18" presetID="12" presetClass="entr" presetSubtype="4" fill="hold" grpId="0" nodeType="afterEffect">
                                  <p:stCondLst>
                                    <p:cond delay="1000"/>
                                  </p:stCondLst>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slide(fromBottom)">
                                      <p:cBhvr>
                                        <p:cTn id="2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573079" y="6339218"/>
          <a:ext cx="3959447"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458861" y="21266"/>
            <a:ext cx="8229600" cy="609600"/>
          </a:xfrm>
        </p:spPr>
        <p:txBody>
          <a:bodyPr/>
          <a:lstStyle/>
          <a:p>
            <a:pPr algn="ctr"/>
            <a:r>
              <a:rPr lang="en-US" dirty="0" smtClean="0"/>
              <a:t>Connected to N4GYN Remote</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a:xfrm>
            <a:off x="8261498" y="6200775"/>
            <a:ext cx="425302" cy="476250"/>
          </a:xfrm>
        </p:spPr>
        <p:txBody>
          <a:bodyPr/>
          <a:lstStyle/>
          <a:p>
            <a:fld id="{7FC2A524-51D5-4730-AC6C-3551C74AED1E}" type="slidenum">
              <a:rPr lang="en-US" smtClean="0"/>
              <a:pPr/>
              <a:t>10</a:t>
            </a:fld>
            <a:endParaRPr lang="en-US" dirty="0"/>
          </a:p>
        </p:txBody>
      </p:sp>
      <p:pic>
        <p:nvPicPr>
          <p:cNvPr id="3074" name="Picture 2"/>
          <p:cNvPicPr>
            <a:picLocks noChangeAspect="1" noChangeArrowheads="1"/>
          </p:cNvPicPr>
          <p:nvPr/>
        </p:nvPicPr>
        <p:blipFill>
          <a:blip r:embed="rId7"/>
          <a:srcRect/>
          <a:stretch>
            <a:fillRect/>
          </a:stretch>
        </p:blipFill>
        <p:spPr bwMode="auto">
          <a:xfrm>
            <a:off x="712379" y="531628"/>
            <a:ext cx="7761768" cy="578172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381693" y="6381750"/>
          <a:ext cx="4284921"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127591" y="10633"/>
            <a:ext cx="8856921" cy="609600"/>
          </a:xfrm>
        </p:spPr>
        <p:txBody>
          <a:bodyPr/>
          <a:lstStyle/>
          <a:p>
            <a:pPr algn="ctr"/>
            <a:r>
              <a:rPr lang="en-US" dirty="0" smtClean="0"/>
              <a:t>Connected to AB1FF Remote</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pic>
        <p:nvPicPr>
          <p:cNvPr id="226306" name="Picture 2" descr="C:\My Docs\HAMRADIO\Remote Control\Presentation\New RCForb Client 04.png"/>
          <p:cNvPicPr>
            <a:picLocks noChangeAspect="1" noChangeArrowheads="1"/>
          </p:cNvPicPr>
          <p:nvPr/>
        </p:nvPicPr>
        <p:blipFill>
          <a:blip r:embed="rId7" cstate="print"/>
          <a:srcRect/>
          <a:stretch>
            <a:fillRect/>
          </a:stretch>
        </p:blipFill>
        <p:spPr bwMode="auto">
          <a:xfrm>
            <a:off x="688928" y="510362"/>
            <a:ext cx="7825203" cy="5847907"/>
          </a:xfrm>
          <a:prstGeom prst="rect">
            <a:avLst/>
          </a:prstGeom>
          <a:noFill/>
        </p:spPr>
      </p:pic>
      <p:sp>
        <p:nvSpPr>
          <p:cNvPr id="7" name="Slide Number Placeholder 6"/>
          <p:cNvSpPr>
            <a:spLocks noGrp="1"/>
          </p:cNvSpPr>
          <p:nvPr>
            <p:ph type="sldNum" sz="quarter" idx="12"/>
          </p:nvPr>
        </p:nvSpPr>
        <p:spPr>
          <a:xfrm>
            <a:off x="8240232" y="6200775"/>
            <a:ext cx="446567" cy="476250"/>
          </a:xfrm>
        </p:spPr>
        <p:txBody>
          <a:bodyPr/>
          <a:lstStyle/>
          <a:p>
            <a:fld id="{7FC2A524-51D5-4730-AC6C-3551C74AED1E}" type="slidenum">
              <a:rPr lang="en-US" smtClean="0"/>
              <a:pPr/>
              <a:t>11</a:t>
            </a:fld>
            <a:endParaRPr lang="en-US"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73079" y="6180138"/>
            <a:ext cx="3959447" cy="476250"/>
          </a:xfrm>
        </p:spPr>
        <p:txBody>
          <a:bodyPr/>
          <a:lstStyle/>
          <a:p>
            <a:r>
              <a:rPr lang="en-US" dirty="0" smtClean="0"/>
              <a:t>RCForb Client – Mobile App</a:t>
            </a:r>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Mobile App</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1026" name="Picture 2" descr="C:\My Docs\HAMRADIO\Remote Control\Presentation\Mobile Screenshots\Screenshot_01.png"/>
          <p:cNvPicPr>
            <a:picLocks noChangeAspect="1" noChangeArrowheads="1"/>
          </p:cNvPicPr>
          <p:nvPr/>
        </p:nvPicPr>
        <p:blipFill>
          <a:blip r:embed="rId3" cstate="print"/>
          <a:srcRect/>
          <a:stretch>
            <a:fillRect/>
          </a:stretch>
        </p:blipFill>
        <p:spPr bwMode="auto">
          <a:xfrm>
            <a:off x="2926900" y="574157"/>
            <a:ext cx="3223658" cy="5730949"/>
          </a:xfrm>
          <a:prstGeom prst="rect">
            <a:avLst/>
          </a:prstGeom>
          <a:noFill/>
        </p:spPr>
      </p:pic>
      <p:sp>
        <p:nvSpPr>
          <p:cNvPr id="8" name="Slide Number Placeholder 7"/>
          <p:cNvSpPr>
            <a:spLocks noGrp="1"/>
          </p:cNvSpPr>
          <p:nvPr>
            <p:ph type="sldNum" sz="quarter" idx="12"/>
          </p:nvPr>
        </p:nvSpPr>
        <p:spPr>
          <a:xfrm>
            <a:off x="8155172" y="6200775"/>
            <a:ext cx="531628" cy="476250"/>
          </a:xfrm>
        </p:spPr>
        <p:txBody>
          <a:bodyPr/>
          <a:lstStyle/>
          <a:p>
            <a:fld id="{7FC2A524-51D5-4730-AC6C-3551C74AED1E}" type="slidenum">
              <a:rPr lang="en-US" smtClean="0"/>
              <a:pPr/>
              <a:t>12</a:t>
            </a:fld>
            <a:endParaRPr lang="en-US" dirty="0"/>
          </a:p>
        </p:txBody>
      </p:sp>
    </p:spTree>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73079" y="6180138"/>
            <a:ext cx="3959447"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Lobby Screen (List of Remotes)</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2050" name="Picture 2" descr="C:\My Docs\HAMRADIO\Remote Control\Presentation\Mobile Screenshots\Screenshot_02.png"/>
          <p:cNvPicPr>
            <a:picLocks noChangeAspect="1" noChangeArrowheads="1"/>
          </p:cNvPicPr>
          <p:nvPr/>
        </p:nvPicPr>
        <p:blipFill>
          <a:blip r:embed="rId3" cstate="print"/>
          <a:srcRect/>
          <a:stretch>
            <a:fillRect/>
          </a:stretch>
        </p:blipFill>
        <p:spPr bwMode="auto">
          <a:xfrm>
            <a:off x="3001249" y="563895"/>
            <a:ext cx="3133739" cy="5571091"/>
          </a:xfrm>
          <a:prstGeom prst="rect">
            <a:avLst/>
          </a:prstGeom>
          <a:noFill/>
        </p:spPr>
      </p:pic>
      <p:sp>
        <p:nvSpPr>
          <p:cNvPr id="8" name="Slide Number Placeholder 7"/>
          <p:cNvSpPr>
            <a:spLocks noGrp="1"/>
          </p:cNvSpPr>
          <p:nvPr>
            <p:ph type="sldNum" sz="quarter" idx="12"/>
          </p:nvPr>
        </p:nvSpPr>
        <p:spPr>
          <a:xfrm>
            <a:off x="8155172" y="6200775"/>
            <a:ext cx="531628" cy="476250"/>
          </a:xfrm>
        </p:spPr>
        <p:txBody>
          <a:bodyPr/>
          <a:lstStyle/>
          <a:p>
            <a:fld id="{7FC2A524-51D5-4730-AC6C-3551C74AED1E}" type="slidenum">
              <a:rPr lang="en-US" smtClean="0"/>
              <a:pPr/>
              <a:t>13</a:t>
            </a:fld>
            <a:endParaRPr lang="en-US" dirty="0"/>
          </a:p>
        </p:txBody>
      </p:sp>
    </p:spTree>
  </p:cSld>
  <p:clrMapOvr>
    <a:masterClrMapping/>
  </p:clrMapOvr>
  <p:transition spd="med">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RADIO CONTROL - First Screen After Login</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3074" name="Picture 2" descr="C:\My Docs\HAMRADIO\Remote Control\Presentation\Mobile Screenshots\Screenshot_03.png"/>
          <p:cNvPicPr>
            <a:picLocks noChangeAspect="1" noChangeArrowheads="1"/>
          </p:cNvPicPr>
          <p:nvPr/>
        </p:nvPicPr>
        <p:blipFill>
          <a:blip r:embed="rId3" cstate="print"/>
          <a:srcRect/>
          <a:stretch>
            <a:fillRect/>
          </a:stretch>
        </p:blipFill>
        <p:spPr bwMode="auto">
          <a:xfrm>
            <a:off x="2831615" y="531628"/>
            <a:ext cx="3277486" cy="5826642"/>
          </a:xfrm>
          <a:prstGeom prst="rect">
            <a:avLst/>
          </a:prstGeom>
          <a:noFill/>
        </p:spPr>
      </p:pic>
      <p:sp>
        <p:nvSpPr>
          <p:cNvPr id="8" name="Slide Number Placeholder 7"/>
          <p:cNvSpPr>
            <a:spLocks noGrp="1"/>
          </p:cNvSpPr>
          <p:nvPr>
            <p:ph type="sldNum" sz="quarter" idx="12"/>
          </p:nvPr>
        </p:nvSpPr>
        <p:spPr>
          <a:xfrm>
            <a:off x="8133906" y="6200775"/>
            <a:ext cx="552893" cy="476250"/>
          </a:xfrm>
        </p:spPr>
        <p:txBody>
          <a:bodyPr/>
          <a:lstStyle/>
          <a:p>
            <a:fld id="{7FC2A524-51D5-4730-AC6C-3551C74AED1E}" type="slidenum">
              <a:rPr lang="en-US" smtClean="0"/>
              <a:pPr/>
              <a:t>14</a:t>
            </a:fld>
            <a:endParaRPr lang="en-US" dirty="0"/>
          </a:p>
        </p:txBody>
      </p:sp>
    </p:spTree>
  </p:cSld>
  <p:clrMapOvr>
    <a:masterClrMapping/>
  </p:clrMapOvr>
  <p:transition spd="med">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MENU Screen</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4098" name="Picture 2" descr="C:\My Docs\HAMRADIO\Remote Control\Presentation\Mobile Screenshots\Screenshot_04.png"/>
          <p:cNvPicPr>
            <a:picLocks noChangeAspect="1" noChangeArrowheads="1"/>
          </p:cNvPicPr>
          <p:nvPr/>
        </p:nvPicPr>
        <p:blipFill>
          <a:blip r:embed="rId3" cstate="print"/>
          <a:srcRect/>
          <a:stretch>
            <a:fillRect/>
          </a:stretch>
        </p:blipFill>
        <p:spPr bwMode="auto">
          <a:xfrm>
            <a:off x="2925287" y="563525"/>
            <a:ext cx="3241601" cy="5762847"/>
          </a:xfrm>
          <a:prstGeom prst="rect">
            <a:avLst/>
          </a:prstGeom>
          <a:noFill/>
        </p:spPr>
      </p:pic>
      <p:sp>
        <p:nvSpPr>
          <p:cNvPr id="8" name="Slide Number Placeholder 7"/>
          <p:cNvSpPr>
            <a:spLocks noGrp="1"/>
          </p:cNvSpPr>
          <p:nvPr>
            <p:ph type="sldNum" sz="quarter" idx="12"/>
          </p:nvPr>
        </p:nvSpPr>
        <p:spPr>
          <a:xfrm>
            <a:off x="8144540" y="6200775"/>
            <a:ext cx="542260" cy="476250"/>
          </a:xfrm>
          <a:noFill/>
          <a:ln>
            <a:noFill/>
          </a:ln>
          <a:effectLst/>
        </p:spPr>
        <p:txBody>
          <a:bodyPr vert="horz" wrap="square" lIns="91440" tIns="45720" rIns="91440" bIns="45720" numCol="1" anchor="b" anchorCtr="1" compatLnSpc="1">
            <a:prstTxWarp prst="textNoShape">
              <a:avLst/>
            </a:prstTxWarp>
          </a:bodyPr>
          <a:lstStyle/>
          <a:p>
            <a:fld id="{7FC2A524-51D5-4730-AC6C-3551C74AED1E}" type="slidenum">
              <a:rPr lang="en-US" smtClean="0"/>
              <a:pPr/>
              <a:t>15</a:t>
            </a:fld>
            <a:endParaRPr lang="en-US" dirty="0"/>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smtClean="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BUTTONS Page</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sp>
        <p:nvSpPr>
          <p:cNvPr id="8" name="Slide Number Placeholder 7"/>
          <p:cNvSpPr>
            <a:spLocks noGrp="1"/>
          </p:cNvSpPr>
          <p:nvPr>
            <p:ph type="sldNum" sz="quarter" idx="12"/>
          </p:nvPr>
        </p:nvSpPr>
        <p:spPr>
          <a:xfrm>
            <a:off x="8250864" y="6200775"/>
            <a:ext cx="435935" cy="476250"/>
          </a:xfrm>
        </p:spPr>
        <p:txBody>
          <a:bodyPr/>
          <a:lstStyle/>
          <a:p>
            <a:fld id="{7FC2A524-51D5-4730-AC6C-3551C74AED1E}" type="slidenum">
              <a:rPr lang="en-US" smtClean="0"/>
              <a:pPr/>
              <a:t>16</a:t>
            </a:fld>
            <a:endParaRPr lang="en-US" dirty="0"/>
          </a:p>
        </p:txBody>
      </p:sp>
      <p:pic>
        <p:nvPicPr>
          <p:cNvPr id="9218" name="Picture 2" descr="C:\My Docs\HAMRADIO\Remote Control\Presentation\Mobile Screenshots\Screenshot_09.png"/>
          <p:cNvPicPr>
            <a:picLocks noChangeAspect="1" noChangeArrowheads="1"/>
          </p:cNvPicPr>
          <p:nvPr/>
        </p:nvPicPr>
        <p:blipFill>
          <a:blip r:embed="rId3" cstate="print"/>
          <a:srcRect/>
          <a:stretch>
            <a:fillRect/>
          </a:stretch>
        </p:blipFill>
        <p:spPr bwMode="auto">
          <a:xfrm>
            <a:off x="2981572" y="574161"/>
            <a:ext cx="3253561" cy="578411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4347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Drop-Downs Page</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7170" name="Picture 2" descr="C:\My Docs\HAMRADIO\Remote Control\Presentation\Mobile Screenshots\Screenshot_07.png"/>
          <p:cNvPicPr>
            <a:picLocks noChangeAspect="1" noChangeArrowheads="1"/>
          </p:cNvPicPr>
          <p:nvPr/>
        </p:nvPicPr>
        <p:blipFill>
          <a:blip r:embed="rId3" cstate="print"/>
          <a:srcRect/>
          <a:stretch>
            <a:fillRect/>
          </a:stretch>
        </p:blipFill>
        <p:spPr bwMode="auto">
          <a:xfrm>
            <a:off x="2966483" y="595424"/>
            <a:ext cx="3241601" cy="5762846"/>
          </a:xfrm>
          <a:prstGeom prst="rect">
            <a:avLst/>
          </a:prstGeom>
          <a:noFill/>
        </p:spPr>
      </p:pic>
      <p:sp>
        <p:nvSpPr>
          <p:cNvPr id="8" name="Slide Number Placeholder 7"/>
          <p:cNvSpPr>
            <a:spLocks noGrp="1"/>
          </p:cNvSpPr>
          <p:nvPr>
            <p:ph type="sldNum" sz="quarter" idx="12"/>
          </p:nvPr>
        </p:nvSpPr>
        <p:spPr>
          <a:xfrm>
            <a:off x="8229600" y="6200775"/>
            <a:ext cx="457199" cy="476250"/>
          </a:xfrm>
        </p:spPr>
        <p:txBody>
          <a:bodyPr/>
          <a:lstStyle/>
          <a:p>
            <a:fld id="{7FC2A524-51D5-4730-AC6C-3551C74AED1E}" type="slidenum">
              <a:rPr lang="en-US" smtClean="0"/>
              <a:pPr/>
              <a:t>17</a:t>
            </a:fld>
            <a:endParaRPr lang="en-US" dirty="0"/>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Sliders Page</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sp>
        <p:nvSpPr>
          <p:cNvPr id="8" name="Slide Number Placeholder 7"/>
          <p:cNvSpPr>
            <a:spLocks noGrp="1"/>
          </p:cNvSpPr>
          <p:nvPr>
            <p:ph type="sldNum" sz="quarter" idx="12"/>
          </p:nvPr>
        </p:nvSpPr>
        <p:spPr>
          <a:xfrm>
            <a:off x="8218966" y="6200775"/>
            <a:ext cx="467833" cy="476250"/>
          </a:xfrm>
        </p:spPr>
        <p:txBody>
          <a:bodyPr/>
          <a:lstStyle/>
          <a:p>
            <a:fld id="{7FC2A524-51D5-4730-AC6C-3551C74AED1E}" type="slidenum">
              <a:rPr lang="en-US" smtClean="0"/>
              <a:pPr/>
              <a:t>18</a:t>
            </a:fld>
            <a:endParaRPr lang="en-US" dirty="0"/>
          </a:p>
        </p:txBody>
      </p:sp>
      <p:pic>
        <p:nvPicPr>
          <p:cNvPr id="8194" name="Picture 2" descr="C:\My Docs\HAMRADIO\Remote Control\Presentation\Mobile Screenshots\Screenshot_08.png"/>
          <p:cNvPicPr>
            <a:picLocks noChangeAspect="1" noChangeArrowheads="1"/>
          </p:cNvPicPr>
          <p:nvPr/>
        </p:nvPicPr>
        <p:blipFill>
          <a:blip r:embed="rId3" cstate="print"/>
          <a:srcRect/>
          <a:stretch>
            <a:fillRect/>
          </a:stretch>
        </p:blipFill>
        <p:spPr bwMode="auto">
          <a:xfrm>
            <a:off x="3020316" y="603410"/>
            <a:ext cx="3237109" cy="575486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72" y="19860"/>
            <a:ext cx="8229600" cy="609600"/>
          </a:xfrm>
        </p:spPr>
        <p:txBody>
          <a:bodyPr/>
          <a:lstStyle/>
          <a:p>
            <a:pPr algn="ctr"/>
            <a:r>
              <a:rPr lang="en-US" dirty="0" smtClean="0"/>
              <a:t>The </a:t>
            </a:r>
            <a:r>
              <a:rPr lang="en-US" dirty="0" smtClean="0"/>
              <a:t>Rotator </a:t>
            </a:r>
            <a:r>
              <a:rPr lang="en-US" dirty="0" smtClean="0"/>
              <a:t>Page</a:t>
            </a:r>
            <a:endParaRPr lang="en-US" dirty="0"/>
          </a:p>
        </p:txBody>
      </p:sp>
      <p:sp>
        <p:nvSpPr>
          <p:cNvPr id="4" name="Footer Placeholder 3"/>
          <p:cNvSpPr>
            <a:spLocks noGrp="1"/>
          </p:cNvSpPr>
          <p:nvPr>
            <p:ph type="ftr" sz="quarter" idx="11"/>
          </p:nvPr>
        </p:nvSpPr>
        <p:spPr/>
        <p:txBody>
          <a:bodyPr/>
          <a:lstStyle/>
          <a:p>
            <a:r>
              <a:rPr lang="en-US" dirty="0" smtClean="0"/>
              <a:t>Touch the heading &amp; Click on GO</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19</a:t>
            </a:fld>
            <a:endParaRPr lang="en-US" dirty="0"/>
          </a:p>
        </p:txBody>
      </p:sp>
      <p:pic>
        <p:nvPicPr>
          <p:cNvPr id="1026" name="Picture 2" descr="C:\My Docs\HAMRADIO\GARS\REMOTE Control Presentation\Client-Rotator-Screen.jpg"/>
          <p:cNvPicPr>
            <a:picLocks noChangeAspect="1" noChangeArrowheads="1"/>
          </p:cNvPicPr>
          <p:nvPr/>
        </p:nvPicPr>
        <p:blipFill>
          <a:blip r:embed="rId2" cstate="print"/>
          <a:srcRect/>
          <a:stretch>
            <a:fillRect/>
          </a:stretch>
        </p:blipFill>
        <p:spPr bwMode="auto">
          <a:xfrm>
            <a:off x="3007090" y="606056"/>
            <a:ext cx="3212985" cy="5711972"/>
          </a:xfrm>
          <a:prstGeom prst="rect">
            <a:avLst/>
          </a:prstGeom>
          <a:noFill/>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498651" y="6275835"/>
          <a:ext cx="4104168"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p:cNvSpPr>
            <a:spLocks noGrp="1" noChangeArrowheads="1"/>
          </p:cNvSpPr>
          <p:nvPr>
            <p:ph type="title"/>
          </p:nvPr>
        </p:nvSpPr>
        <p:spPr>
          <a:xfrm>
            <a:off x="214313" y="73025"/>
            <a:ext cx="8759566" cy="609600"/>
          </a:xfrm>
        </p:spPr>
        <p:txBody>
          <a:bodyPr/>
          <a:lstStyle/>
          <a:p>
            <a:pPr algn="ctr"/>
            <a:r>
              <a:rPr lang="en-US" dirty="0" smtClean="0"/>
              <a:t>Introducing RemoteHams.com</a:t>
            </a:r>
            <a:endParaRPr lang="en-US" dirty="0"/>
          </a:p>
        </p:txBody>
      </p:sp>
      <p:sp>
        <p:nvSpPr>
          <p:cNvPr id="10243" name="Rectangle 3"/>
          <p:cNvSpPr>
            <a:spLocks noGrp="1" noChangeArrowheads="1"/>
          </p:cNvSpPr>
          <p:nvPr>
            <p:ph type="body" idx="1"/>
          </p:nvPr>
        </p:nvSpPr>
        <p:spPr>
          <a:xfrm>
            <a:off x="356196" y="828674"/>
            <a:ext cx="8431213" cy="4955438"/>
          </a:xfrm>
          <a:noFill/>
        </p:spPr>
        <p:txBody>
          <a:bodyPr/>
          <a:lstStyle/>
          <a:p>
            <a:pPr marL="276225" indent="-276225" algn="ctr">
              <a:spcAft>
                <a:spcPct val="75000"/>
              </a:spcAft>
              <a:buClr>
                <a:srgbClr val="FF9900"/>
              </a:buClr>
              <a:buFontTx/>
              <a:buChar char="•"/>
            </a:pPr>
            <a:r>
              <a:rPr lang="en-US" sz="2800" dirty="0" smtClean="0"/>
              <a:t>Remote Control, Chat, </a:t>
            </a:r>
            <a:r>
              <a:rPr lang="en-US" sz="2800" i="1" dirty="0" smtClean="0"/>
              <a:t>and</a:t>
            </a:r>
            <a:r>
              <a:rPr lang="en-US" sz="2800" dirty="0" smtClean="0"/>
              <a:t> VOIP in One App!</a:t>
            </a:r>
          </a:p>
          <a:p>
            <a:pPr marL="276225" indent="-276225" algn="ctr">
              <a:spcAft>
                <a:spcPct val="75000"/>
              </a:spcAft>
              <a:buClr>
                <a:srgbClr val="FF9900"/>
              </a:buClr>
              <a:buFontTx/>
              <a:buChar char="•"/>
            </a:pPr>
            <a:r>
              <a:rPr lang="en-US" sz="2800" dirty="0" smtClean="0"/>
              <a:t>No Need For Multiple Programs!</a:t>
            </a:r>
          </a:p>
          <a:p>
            <a:pPr marL="276225" indent="-276225" algn="ctr">
              <a:spcAft>
                <a:spcPct val="75000"/>
              </a:spcAft>
              <a:buClr>
                <a:srgbClr val="FF9900"/>
              </a:buClr>
              <a:buFontTx/>
              <a:buChar char="•"/>
            </a:pPr>
            <a:r>
              <a:rPr lang="en-US" sz="2800" dirty="0" smtClean="0"/>
              <a:t>Mobile App Available!</a:t>
            </a:r>
          </a:p>
          <a:p>
            <a:pPr marL="276225" indent="-276225" algn="ctr">
              <a:spcAft>
                <a:spcPct val="75000"/>
              </a:spcAft>
              <a:buClr>
                <a:srgbClr val="FF9900"/>
              </a:buClr>
              <a:buFontTx/>
              <a:buChar char="•"/>
            </a:pPr>
            <a:r>
              <a:rPr lang="en-US" sz="2800" dirty="0" smtClean="0"/>
              <a:t>Excellent Support!</a:t>
            </a:r>
          </a:p>
          <a:p>
            <a:pPr marL="276225" indent="-276225" algn="ctr">
              <a:spcAft>
                <a:spcPct val="75000"/>
              </a:spcAft>
              <a:buClr>
                <a:srgbClr val="FF9900"/>
              </a:buClr>
              <a:buFontTx/>
              <a:buChar char="•"/>
            </a:pPr>
            <a:r>
              <a:rPr lang="en-US" sz="3600" i="1" dirty="0" smtClean="0">
                <a:solidFill>
                  <a:srgbClr val="FFFF00"/>
                </a:solidFill>
              </a:rPr>
              <a:t>IT’S FREE!</a:t>
            </a:r>
          </a:p>
        </p:txBody>
      </p:sp>
      <p:sp>
        <p:nvSpPr>
          <p:cNvPr id="7" name="Slide Number Placeholder 6"/>
          <p:cNvSpPr>
            <a:spLocks noGrp="1"/>
          </p:cNvSpPr>
          <p:nvPr>
            <p:ph type="sldNum" sz="quarter" idx="12"/>
          </p:nvPr>
        </p:nvSpPr>
        <p:spPr>
          <a:xfrm>
            <a:off x="8218966" y="6200775"/>
            <a:ext cx="467833" cy="476250"/>
          </a:xfrm>
        </p:spPr>
        <p:txBody>
          <a:bodyPr/>
          <a:lstStyle/>
          <a:p>
            <a:fld id="{7FC2A524-51D5-4730-AC6C-3551C74AED1E}" type="slidenum">
              <a:rPr lang="en-US" smtClean="0"/>
              <a:pPr/>
              <a:t>2</a:t>
            </a:fld>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1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1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10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Top)">
                                      <p:cBhvr>
                                        <p:cTn id="27" dur="1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CHAT Screen</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5122" name="Picture 2" descr="C:\My Docs\HAMRADIO\Remote Control\Presentation\Mobile Screenshots\Screenshot_05.png"/>
          <p:cNvPicPr>
            <a:picLocks noChangeAspect="1" noChangeArrowheads="1"/>
          </p:cNvPicPr>
          <p:nvPr/>
        </p:nvPicPr>
        <p:blipFill>
          <a:blip r:embed="rId3" cstate="print"/>
          <a:srcRect/>
          <a:stretch>
            <a:fillRect/>
          </a:stretch>
        </p:blipFill>
        <p:spPr bwMode="auto">
          <a:xfrm>
            <a:off x="2987752" y="587153"/>
            <a:ext cx="3264195" cy="5803014"/>
          </a:xfrm>
          <a:prstGeom prst="rect">
            <a:avLst/>
          </a:prstGeom>
          <a:noFill/>
        </p:spPr>
      </p:pic>
      <p:sp>
        <p:nvSpPr>
          <p:cNvPr id="8" name="Slide Number Placeholder 7"/>
          <p:cNvSpPr>
            <a:spLocks noGrp="1"/>
          </p:cNvSpPr>
          <p:nvPr>
            <p:ph type="sldNum" sz="quarter" idx="12"/>
          </p:nvPr>
        </p:nvSpPr>
        <p:spPr>
          <a:xfrm>
            <a:off x="8208334" y="6200775"/>
            <a:ext cx="478465" cy="476250"/>
          </a:xfrm>
        </p:spPr>
        <p:txBody>
          <a:bodyPr/>
          <a:lstStyle/>
          <a:p>
            <a:fld id="{7FC2A524-51D5-4730-AC6C-3551C74AED1E}" type="slidenum">
              <a:rPr lang="en-US" smtClean="0"/>
              <a:pPr/>
              <a:t>20</a:t>
            </a:fld>
            <a:endParaRPr lang="en-US" dirty="0"/>
          </a:p>
        </p:txBody>
      </p:sp>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DX Cluster Screen</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pic>
        <p:nvPicPr>
          <p:cNvPr id="6146" name="Picture 2" descr="C:\My Docs\HAMRADIO\Remote Control\Presentation\Mobile Screenshots\Screenshot_06.png"/>
          <p:cNvPicPr>
            <a:picLocks noChangeAspect="1" noChangeArrowheads="1"/>
          </p:cNvPicPr>
          <p:nvPr/>
        </p:nvPicPr>
        <p:blipFill>
          <a:blip r:embed="rId3" cstate="print"/>
          <a:srcRect/>
          <a:stretch>
            <a:fillRect/>
          </a:stretch>
        </p:blipFill>
        <p:spPr bwMode="auto">
          <a:xfrm>
            <a:off x="3022193" y="589253"/>
            <a:ext cx="3251052" cy="5779649"/>
          </a:xfrm>
          <a:prstGeom prst="rect">
            <a:avLst/>
          </a:prstGeom>
          <a:noFill/>
        </p:spPr>
      </p:pic>
      <p:sp>
        <p:nvSpPr>
          <p:cNvPr id="8" name="Slide Number Placeholder 7"/>
          <p:cNvSpPr>
            <a:spLocks noGrp="1"/>
          </p:cNvSpPr>
          <p:nvPr>
            <p:ph type="sldNum" sz="quarter" idx="12"/>
          </p:nvPr>
        </p:nvSpPr>
        <p:spPr>
          <a:xfrm>
            <a:off x="8250864" y="6200775"/>
            <a:ext cx="435935" cy="476250"/>
          </a:xfrm>
        </p:spPr>
        <p:txBody>
          <a:bodyPr/>
          <a:lstStyle/>
          <a:p>
            <a:fld id="{7FC2A524-51D5-4730-AC6C-3551C74AED1E}" type="slidenum">
              <a:rPr lang="en-US" smtClean="0"/>
              <a:pPr/>
              <a:t>21</a:t>
            </a:fld>
            <a:endParaRPr lang="en-US" dirty="0"/>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37143" y="6180138"/>
            <a:ext cx="4731488" cy="476250"/>
          </a:xfrm>
        </p:spPr>
        <p:txBody>
          <a:bodyPr/>
          <a:lstStyle/>
          <a:p>
            <a:endParaRPr lang="en-US" dirty="0" smtClean="0"/>
          </a:p>
          <a:p>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The Embedded Web Browser Screen</a:t>
            </a:r>
            <a:endParaRPr lang="en-US" dirty="0"/>
          </a:p>
        </p:txBody>
      </p:sp>
      <p:sp>
        <p:nvSpPr>
          <p:cNvPr id="7" name="Content Placeholder 6"/>
          <p:cNvSpPr>
            <a:spLocks noGrp="1"/>
          </p:cNvSpPr>
          <p:nvPr>
            <p:ph idx="1"/>
          </p:nvPr>
        </p:nvSpPr>
        <p:spPr/>
        <p:txBody>
          <a:bodyPr/>
          <a:lstStyle/>
          <a:p>
            <a:r>
              <a:rPr lang="en-US" dirty="0" smtClean="0"/>
              <a:t> </a:t>
            </a:r>
            <a:endParaRPr lang="en-US" dirty="0"/>
          </a:p>
        </p:txBody>
      </p:sp>
      <p:sp>
        <p:nvSpPr>
          <p:cNvPr id="8" name="Slide Number Placeholder 7"/>
          <p:cNvSpPr>
            <a:spLocks noGrp="1"/>
          </p:cNvSpPr>
          <p:nvPr>
            <p:ph type="sldNum" sz="quarter" idx="12"/>
          </p:nvPr>
        </p:nvSpPr>
        <p:spPr>
          <a:xfrm>
            <a:off x="8250864" y="6200775"/>
            <a:ext cx="435935" cy="476250"/>
          </a:xfrm>
        </p:spPr>
        <p:txBody>
          <a:bodyPr/>
          <a:lstStyle/>
          <a:p>
            <a:fld id="{7FC2A524-51D5-4730-AC6C-3551C74AED1E}" type="slidenum">
              <a:rPr lang="en-US" smtClean="0"/>
              <a:pPr/>
              <a:t>22</a:t>
            </a:fld>
            <a:endParaRPr lang="en-US" dirty="0"/>
          </a:p>
        </p:txBody>
      </p:sp>
      <p:pic>
        <p:nvPicPr>
          <p:cNvPr id="1026" name="Picture 2" descr="C:\My Docs\HAMRADIO\Remote Control\Presentation\RCForb Client WWW.png"/>
          <p:cNvPicPr>
            <a:picLocks noChangeAspect="1" noChangeArrowheads="1"/>
          </p:cNvPicPr>
          <p:nvPr/>
        </p:nvPicPr>
        <p:blipFill>
          <a:blip r:embed="rId3" cstate="print"/>
          <a:srcRect/>
          <a:stretch>
            <a:fillRect/>
          </a:stretch>
        </p:blipFill>
        <p:spPr bwMode="auto">
          <a:xfrm>
            <a:off x="2984312" y="574157"/>
            <a:ext cx="3217679" cy="572031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349795" y="6180138"/>
            <a:ext cx="4380614" cy="476250"/>
          </a:xfrm>
        </p:spPr>
        <p:txBody>
          <a:bodyPr/>
          <a:lstStyle/>
          <a:p>
            <a:r>
              <a:rPr lang="en-US" dirty="0" smtClean="0"/>
              <a:t>Best  Remote Control Software since HRD </a:t>
            </a:r>
            <a:endParaRPr lang="en-US" dirty="0"/>
          </a:p>
        </p:txBody>
      </p:sp>
      <p:sp>
        <p:nvSpPr>
          <p:cNvPr id="16386" name="Rectangle 2"/>
          <p:cNvSpPr>
            <a:spLocks noGrp="1" noChangeArrowheads="1"/>
          </p:cNvSpPr>
          <p:nvPr>
            <p:ph type="title"/>
          </p:nvPr>
        </p:nvSpPr>
        <p:spPr>
          <a:xfrm>
            <a:off x="127591" y="10633"/>
            <a:ext cx="8856921" cy="609600"/>
          </a:xfrm>
        </p:spPr>
        <p:txBody>
          <a:bodyPr/>
          <a:lstStyle/>
          <a:p>
            <a:pPr algn="ctr"/>
            <a:r>
              <a:rPr lang="en-US" dirty="0" smtClean="0"/>
              <a:t>RemoteHams.com</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7" name="TextBox 6"/>
          <p:cNvSpPr txBox="1"/>
          <p:nvPr/>
        </p:nvSpPr>
        <p:spPr>
          <a:xfrm>
            <a:off x="808075" y="2658138"/>
            <a:ext cx="7623544" cy="1446550"/>
          </a:xfrm>
          <a:prstGeom prst="rect">
            <a:avLst/>
          </a:prstGeom>
          <a:noFill/>
        </p:spPr>
        <p:txBody>
          <a:bodyPr wrap="square" rtlCol="0">
            <a:spAutoFit/>
          </a:bodyPr>
          <a:lstStyle/>
          <a:p>
            <a:pPr algn="ctr"/>
            <a:r>
              <a:rPr lang="en-US" sz="4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Now let’s look at the RCForb </a:t>
            </a:r>
            <a:r>
              <a:rPr lang="en-US" sz="4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hlinkClick r:id="rId3" action="ppaction://hlinkfile"/>
              </a:rPr>
              <a:t>Server</a:t>
            </a:r>
            <a:endParaRPr lang="en-US" sz="4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8" name="Slide Number Placeholder 7"/>
          <p:cNvSpPr>
            <a:spLocks noGrp="1"/>
          </p:cNvSpPr>
          <p:nvPr>
            <p:ph type="sldNum" sz="quarter" idx="12"/>
          </p:nvPr>
        </p:nvSpPr>
        <p:spPr>
          <a:xfrm>
            <a:off x="8187070" y="6200775"/>
            <a:ext cx="499730" cy="476250"/>
          </a:xfrm>
        </p:spPr>
        <p:txBody>
          <a:bodyPr/>
          <a:lstStyle/>
          <a:p>
            <a:fld id="{7FC2A524-51D5-4730-AC6C-3551C74AED1E}" type="slidenum">
              <a:rPr lang="en-US" smtClean="0"/>
              <a:pPr/>
              <a:t>23</a:t>
            </a:fld>
            <a:endParaRPr lang="en-US" dirty="0"/>
          </a:p>
        </p:txBody>
      </p:sp>
    </p:spTree>
  </p:cSld>
  <p:clrMapOvr>
    <a:masterClrMapping/>
  </p:clrMapOvr>
  <p:transition spd="med">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Chat Window</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24</a:t>
            </a:fld>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638741" y="593466"/>
            <a:ext cx="7901604" cy="5754171"/>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CONSOLE Tab</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25</a:t>
            </a:fld>
            <a:endParaRPr lang="en-US"/>
          </a:p>
        </p:txBody>
      </p:sp>
      <p:pic>
        <p:nvPicPr>
          <p:cNvPr id="2051" name="Picture 3"/>
          <p:cNvPicPr>
            <a:picLocks noGrp="1" noChangeAspect="1" noChangeArrowheads="1"/>
          </p:cNvPicPr>
          <p:nvPr>
            <p:ph idx="1"/>
          </p:nvPr>
        </p:nvPicPr>
        <p:blipFill>
          <a:blip r:embed="rId3"/>
          <a:srcRect/>
          <a:stretch>
            <a:fillRect/>
          </a:stretch>
        </p:blipFill>
        <p:spPr bwMode="auto">
          <a:xfrm>
            <a:off x="838614" y="576161"/>
            <a:ext cx="7424600" cy="5750209"/>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Console – Ready for Users</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26</a:t>
            </a:fld>
            <a:endParaRPr lang="en-US"/>
          </a:p>
        </p:txBody>
      </p:sp>
      <p:pic>
        <p:nvPicPr>
          <p:cNvPr id="3075" name="Picture 3"/>
          <p:cNvPicPr>
            <a:picLocks noGrp="1" noChangeAspect="1" noChangeArrowheads="1"/>
          </p:cNvPicPr>
          <p:nvPr>
            <p:ph idx="1"/>
          </p:nvPr>
        </p:nvPicPr>
        <p:blipFill>
          <a:blip r:embed="rId3"/>
          <a:srcRect/>
          <a:stretch>
            <a:fillRect/>
          </a:stretch>
        </p:blipFill>
        <p:spPr bwMode="auto">
          <a:xfrm>
            <a:off x="848004" y="574158"/>
            <a:ext cx="7468375" cy="5784112"/>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Activity Tab</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27</a:t>
            </a:fld>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159488" y="725039"/>
            <a:ext cx="8846289" cy="5356792"/>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Memories Tab</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28</a:t>
            </a:fld>
            <a:endParaRPr lang="en-US"/>
          </a:p>
        </p:txBody>
      </p:sp>
      <p:pic>
        <p:nvPicPr>
          <p:cNvPr id="5122" name="Picture 2"/>
          <p:cNvPicPr>
            <a:picLocks noGrp="1" noChangeAspect="1" noChangeArrowheads="1"/>
          </p:cNvPicPr>
          <p:nvPr>
            <p:ph idx="1"/>
          </p:nvPr>
        </p:nvPicPr>
        <p:blipFill>
          <a:blip r:embed="rId3"/>
          <a:srcRect/>
          <a:stretch>
            <a:fillRect/>
          </a:stretch>
        </p:blipFill>
        <p:spPr bwMode="auto">
          <a:xfrm>
            <a:off x="223564" y="584791"/>
            <a:ext cx="8722365" cy="5741582"/>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Publishing Tab</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29</a:t>
            </a:fld>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207412" y="574158"/>
            <a:ext cx="8738517" cy="5752214"/>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456121" y="6265202"/>
          <a:ext cx="419986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p:cNvSpPr>
            <a:spLocks noGrp="1" noChangeArrowheads="1"/>
          </p:cNvSpPr>
          <p:nvPr>
            <p:ph type="title"/>
          </p:nvPr>
        </p:nvSpPr>
        <p:spPr>
          <a:xfrm>
            <a:off x="214313" y="73025"/>
            <a:ext cx="8759566" cy="609600"/>
          </a:xfrm>
        </p:spPr>
        <p:txBody>
          <a:bodyPr/>
          <a:lstStyle/>
          <a:p>
            <a:pPr algn="ctr"/>
            <a:r>
              <a:rPr lang="en-US" dirty="0" smtClean="0"/>
              <a:t>Basic Remote Control</a:t>
            </a:r>
            <a:endParaRPr lang="en-US" dirty="0"/>
          </a:p>
        </p:txBody>
      </p:sp>
      <p:sp>
        <p:nvSpPr>
          <p:cNvPr id="10243" name="Rectangle 3"/>
          <p:cNvSpPr>
            <a:spLocks noGrp="1" noChangeArrowheads="1"/>
          </p:cNvSpPr>
          <p:nvPr>
            <p:ph type="body" idx="1"/>
          </p:nvPr>
        </p:nvSpPr>
        <p:spPr>
          <a:xfrm>
            <a:off x="356196" y="828675"/>
            <a:ext cx="8431213" cy="3296758"/>
          </a:xfrm>
          <a:noFill/>
        </p:spPr>
        <p:txBody>
          <a:bodyPr/>
          <a:lstStyle/>
          <a:p>
            <a:pPr marL="276225" indent="-276225" algn="ctr">
              <a:spcAft>
                <a:spcPct val="75000"/>
              </a:spcAft>
              <a:buClr>
                <a:srgbClr val="FF9900"/>
              </a:buClr>
              <a:buFontTx/>
              <a:buChar char="•"/>
            </a:pPr>
            <a:r>
              <a:rPr lang="en-US" sz="2800" dirty="0" smtClean="0"/>
              <a:t>Join RemoteHams.com (free)</a:t>
            </a:r>
          </a:p>
          <a:p>
            <a:pPr marL="276225" indent="-276225" algn="ctr">
              <a:spcAft>
                <a:spcPct val="75000"/>
              </a:spcAft>
              <a:buClr>
                <a:srgbClr val="FF9900"/>
              </a:buClr>
              <a:buFontTx/>
              <a:buChar char="•"/>
            </a:pPr>
            <a:r>
              <a:rPr lang="en-US" sz="2800" dirty="0" smtClean="0"/>
              <a:t>Download RCForb Client (free)</a:t>
            </a:r>
          </a:p>
          <a:p>
            <a:pPr marL="276225" indent="-276225" algn="ctr">
              <a:spcAft>
                <a:spcPct val="75000"/>
              </a:spcAft>
              <a:buClr>
                <a:srgbClr val="FF9900"/>
              </a:buClr>
              <a:buFontTx/>
              <a:buChar char="•"/>
            </a:pPr>
            <a:r>
              <a:rPr lang="en-US" sz="2800" dirty="0" smtClean="0"/>
              <a:t>Install &amp; configure RCForb</a:t>
            </a:r>
          </a:p>
          <a:p>
            <a:pPr marL="276225" indent="-276225" algn="ctr">
              <a:spcAft>
                <a:spcPct val="75000"/>
              </a:spcAft>
              <a:buClr>
                <a:srgbClr val="FF9900"/>
              </a:buClr>
              <a:buFontTx/>
              <a:buChar char="•"/>
            </a:pPr>
            <a:r>
              <a:rPr lang="en-US" sz="2800" dirty="0" smtClean="0"/>
              <a:t>Operate numerous remotes via the web</a:t>
            </a:r>
            <a:endParaRPr lang="en-US" sz="2800" dirty="0"/>
          </a:p>
        </p:txBody>
      </p:sp>
      <p:sp>
        <p:nvSpPr>
          <p:cNvPr id="10245" name="Rectangle 5"/>
          <p:cNvSpPr>
            <a:spLocks noChangeArrowheads="1"/>
          </p:cNvSpPr>
          <p:nvPr/>
        </p:nvSpPr>
        <p:spPr bwMode="auto">
          <a:xfrm>
            <a:off x="401417" y="4274288"/>
            <a:ext cx="8429625" cy="1297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1"/>
          <a:lstStyle/>
          <a:p>
            <a:pPr>
              <a:spcBef>
                <a:spcPct val="20000"/>
              </a:spcBef>
            </a:pPr>
            <a:r>
              <a:rPr lang="en-US" sz="2000" dirty="0" smtClean="0"/>
              <a:t>You will need a microphone connected to your computer.</a:t>
            </a:r>
          </a:p>
          <a:p>
            <a:pPr>
              <a:spcBef>
                <a:spcPct val="20000"/>
              </a:spcBef>
            </a:pPr>
            <a:r>
              <a:rPr lang="en-US" sz="2000" dirty="0" smtClean="0"/>
              <a:t>A headset is desirable for best audio quality on the air.</a:t>
            </a:r>
          </a:p>
          <a:p>
            <a:pPr>
              <a:spcBef>
                <a:spcPct val="20000"/>
              </a:spcBef>
            </a:pPr>
            <a:r>
              <a:rPr lang="en-US" sz="2000" dirty="0" smtClean="0"/>
              <a:t>A very good headset can be purchased for about $24.00</a:t>
            </a:r>
            <a:endParaRPr lang="en-US" sz="2000" dirty="0"/>
          </a:p>
        </p:txBody>
      </p:sp>
      <p:sp>
        <p:nvSpPr>
          <p:cNvPr id="7" name="Slide Number Placeholder 6"/>
          <p:cNvSpPr>
            <a:spLocks noGrp="1"/>
          </p:cNvSpPr>
          <p:nvPr>
            <p:ph type="sldNum" sz="quarter" idx="12"/>
          </p:nvPr>
        </p:nvSpPr>
        <p:spPr>
          <a:xfrm>
            <a:off x="8218966" y="6200775"/>
            <a:ext cx="467833" cy="476250"/>
          </a:xfrm>
        </p:spPr>
        <p:txBody>
          <a:bodyPr/>
          <a:lstStyle/>
          <a:p>
            <a:fld id="{7FC2A524-51D5-4730-AC6C-3551C74AED1E}" type="slidenum">
              <a:rPr lang="en-US" smtClean="0"/>
              <a:pPr/>
              <a:t>3</a:t>
            </a:fld>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slide(fromBottom)">
                                      <p:cBhvr>
                                        <p:cTn id="2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RCForb Server</a:t>
            </a:r>
            <a:endParaRPr lang="en-US" dirty="0"/>
          </a:p>
        </p:txBody>
      </p:sp>
      <p:sp>
        <p:nvSpPr>
          <p:cNvPr id="4" name="Footer Placeholder 3"/>
          <p:cNvSpPr>
            <a:spLocks noGrp="1"/>
          </p:cNvSpPr>
          <p:nvPr>
            <p:ph type="ftr" sz="quarter" idx="11"/>
          </p:nvPr>
        </p:nvSpPr>
        <p:spPr/>
        <p:txBody>
          <a:bodyPr/>
          <a:lstStyle/>
          <a:p>
            <a:r>
              <a:rPr lang="en-US" dirty="0" smtClean="0"/>
              <a:t>The Chat Window</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30</a:t>
            </a:fld>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638741" y="593466"/>
            <a:ext cx="7901604" cy="5754171"/>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Disable the Remote</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31</a:t>
            </a:fld>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765969" y="919162"/>
            <a:ext cx="7600950" cy="501967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Enable the Remote</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32</a:t>
            </a:fld>
            <a:endParaRPr lang="en-US"/>
          </a:p>
        </p:txBody>
      </p:sp>
      <p:pic>
        <p:nvPicPr>
          <p:cNvPr id="8195" name="Picture 3"/>
          <p:cNvPicPr>
            <a:picLocks noGrp="1" noChangeAspect="1" noChangeArrowheads="1"/>
          </p:cNvPicPr>
          <p:nvPr>
            <p:ph idx="1"/>
          </p:nvPr>
        </p:nvPicPr>
        <p:blipFill>
          <a:blip r:embed="rId2"/>
          <a:srcRect/>
          <a:stretch>
            <a:fillRect/>
          </a:stretch>
        </p:blipFill>
        <p:spPr bwMode="auto">
          <a:xfrm>
            <a:off x="789781" y="933450"/>
            <a:ext cx="7553325" cy="49911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Club Manager Icon</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33</a:t>
            </a:fld>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785019" y="938212"/>
            <a:ext cx="7562850" cy="498157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Transmit Approval</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34</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765969" y="923925"/>
            <a:ext cx="7600950" cy="5010150"/>
          </a:xfrm>
          <a:prstGeom prst="rect">
            <a:avLst/>
          </a:prstGeom>
          <a:noFill/>
          <a:ln w="9525">
            <a:noFill/>
            <a:miter lim="800000"/>
            <a:headEnd/>
            <a:tailEnd/>
          </a:ln>
          <a:effectLst/>
        </p:spPr>
      </p:pic>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Best  Remote Software since HRD </a:t>
            </a:r>
            <a:endParaRPr lang="en-US"/>
          </a:p>
        </p:txBody>
      </p:sp>
      <p:sp>
        <p:nvSpPr>
          <p:cNvPr id="5" name="Slide Number Placeholder 4"/>
          <p:cNvSpPr>
            <a:spLocks noGrp="1"/>
          </p:cNvSpPr>
          <p:nvPr>
            <p:ph type="sldNum" sz="quarter" idx="12"/>
          </p:nvPr>
        </p:nvSpPr>
        <p:spPr/>
        <p:txBody>
          <a:bodyPr/>
          <a:lstStyle/>
          <a:p>
            <a:fld id="{7FC2A524-51D5-4730-AC6C-3551C74AED1E}" type="slidenum">
              <a:rPr lang="en-US" smtClean="0"/>
              <a:pPr/>
              <a:t>35</a:t>
            </a:fld>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756444" y="914400"/>
            <a:ext cx="7620000" cy="50292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 Manager</a:t>
            </a:r>
            <a:endParaRPr lang="en-US" dirty="0"/>
          </a:p>
        </p:txBody>
      </p:sp>
      <p:sp>
        <p:nvSpPr>
          <p:cNvPr id="4" name="Footer Placeholder 3"/>
          <p:cNvSpPr>
            <a:spLocks noGrp="1"/>
          </p:cNvSpPr>
          <p:nvPr>
            <p:ph type="ftr" sz="quarter" idx="11"/>
          </p:nvPr>
        </p:nvSpPr>
        <p:spPr/>
        <p:txBody>
          <a:bodyPr/>
          <a:lstStyle/>
          <a:p>
            <a:r>
              <a:rPr lang="en-US" dirty="0" smtClean="0"/>
              <a:t>Ban a user by IP address</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36</a:t>
            </a:fld>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765969" y="928687"/>
            <a:ext cx="7600950" cy="500062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User Manager</a:t>
            </a:r>
            <a:endParaRPr lang="en-US" dirty="0"/>
          </a:p>
        </p:txBody>
      </p:sp>
      <p:sp>
        <p:nvSpPr>
          <p:cNvPr id="4" name="Footer Placeholder 3"/>
          <p:cNvSpPr>
            <a:spLocks noGrp="1"/>
          </p:cNvSpPr>
          <p:nvPr>
            <p:ph type="ftr" sz="quarter" idx="11"/>
          </p:nvPr>
        </p:nvSpPr>
        <p:spPr>
          <a:xfrm>
            <a:off x="2717800" y="6275835"/>
            <a:ext cx="3708400" cy="476250"/>
          </a:xfrm>
        </p:spPr>
        <p:txBody>
          <a:bodyPr/>
          <a:lstStyle/>
          <a:p>
            <a:r>
              <a:rPr lang="en-US" dirty="0" smtClean="0"/>
              <a:t>Many Search Options  </a:t>
            </a:r>
          </a:p>
          <a:p>
            <a:r>
              <a:rPr lang="en-US" dirty="0" smtClean="0"/>
              <a:t>Sort By Heading</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37</a:t>
            </a:fld>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697097" y="914400"/>
            <a:ext cx="7738693" cy="50292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Global Security Manager</a:t>
            </a:r>
            <a:endParaRPr lang="en-US" dirty="0"/>
          </a:p>
        </p:txBody>
      </p:sp>
      <p:sp>
        <p:nvSpPr>
          <p:cNvPr id="4" name="Footer Placeholder 3"/>
          <p:cNvSpPr>
            <a:spLocks noGrp="1"/>
          </p:cNvSpPr>
          <p:nvPr>
            <p:ph type="ftr" sz="quarter" idx="11"/>
          </p:nvPr>
        </p:nvSpPr>
        <p:spPr/>
        <p:txBody>
          <a:bodyPr/>
          <a:lstStyle/>
          <a:p>
            <a:r>
              <a:rPr lang="en-US" dirty="0" smtClean="0"/>
              <a:t>Lots of CONTROL here!</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38</a:t>
            </a:fld>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765969" y="923925"/>
            <a:ext cx="7600950" cy="501015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 Manager</a:t>
            </a:r>
            <a:endParaRPr lang="en-US" dirty="0"/>
          </a:p>
        </p:txBody>
      </p:sp>
      <p:sp>
        <p:nvSpPr>
          <p:cNvPr id="4" name="Footer Placeholder 3"/>
          <p:cNvSpPr>
            <a:spLocks noGrp="1"/>
          </p:cNvSpPr>
          <p:nvPr>
            <p:ph type="ftr" sz="quarter" idx="11"/>
          </p:nvPr>
        </p:nvSpPr>
        <p:spPr/>
        <p:txBody>
          <a:bodyPr/>
          <a:lstStyle/>
          <a:p>
            <a:r>
              <a:rPr lang="en-US" dirty="0" smtClean="0"/>
              <a:t>A Dangerous Place</a:t>
            </a:r>
            <a:endParaRPr lang="en-US" dirty="0"/>
          </a:p>
        </p:txBody>
      </p:sp>
      <p:sp>
        <p:nvSpPr>
          <p:cNvPr id="5" name="Slide Number Placeholder 4"/>
          <p:cNvSpPr>
            <a:spLocks noGrp="1"/>
          </p:cNvSpPr>
          <p:nvPr>
            <p:ph type="sldNum" sz="quarter" idx="12"/>
          </p:nvPr>
        </p:nvSpPr>
        <p:spPr/>
        <p:txBody>
          <a:bodyPr/>
          <a:lstStyle/>
          <a:p>
            <a:fld id="{7FC2A524-51D5-4730-AC6C-3551C74AED1E}" type="slidenum">
              <a:rPr lang="en-US" smtClean="0"/>
              <a:pPr/>
              <a:t>39</a:t>
            </a:fld>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765969" y="923925"/>
            <a:ext cx="7600950" cy="501015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717800" y="6286468"/>
          <a:ext cx="370840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p:cNvSpPr>
            <a:spLocks noGrp="1" noChangeArrowheads="1"/>
          </p:cNvSpPr>
          <p:nvPr>
            <p:ph type="title"/>
          </p:nvPr>
        </p:nvSpPr>
        <p:spPr>
          <a:xfrm>
            <a:off x="214313" y="73025"/>
            <a:ext cx="8759566" cy="609600"/>
          </a:xfrm>
        </p:spPr>
        <p:txBody>
          <a:bodyPr/>
          <a:lstStyle/>
          <a:p>
            <a:pPr algn="ctr"/>
            <a:r>
              <a:rPr lang="en-US" dirty="0" smtClean="0"/>
              <a:t>How Can This Help ARES?</a:t>
            </a:r>
            <a:endParaRPr lang="en-US" dirty="0"/>
          </a:p>
        </p:txBody>
      </p:sp>
      <p:sp>
        <p:nvSpPr>
          <p:cNvPr id="10243" name="Rectangle 3"/>
          <p:cNvSpPr>
            <a:spLocks noGrp="1" noChangeArrowheads="1"/>
          </p:cNvSpPr>
          <p:nvPr>
            <p:ph type="body" idx="1"/>
          </p:nvPr>
        </p:nvSpPr>
        <p:spPr>
          <a:xfrm>
            <a:off x="356196" y="828674"/>
            <a:ext cx="8431213" cy="5072395"/>
          </a:xfrm>
          <a:noFill/>
        </p:spPr>
        <p:txBody>
          <a:bodyPr/>
          <a:lstStyle/>
          <a:p>
            <a:pPr marL="276225" indent="-276225" algn="ctr">
              <a:spcAft>
                <a:spcPct val="75000"/>
              </a:spcAft>
              <a:buClr>
                <a:srgbClr val="FF9900"/>
              </a:buClr>
              <a:buFontTx/>
              <a:buChar char="•"/>
            </a:pPr>
            <a:r>
              <a:rPr lang="en-US" sz="2800" dirty="0" smtClean="0"/>
              <a:t>Remote HF &amp; VHF/UHF Communications </a:t>
            </a:r>
          </a:p>
          <a:p>
            <a:pPr marL="276225" indent="-276225" algn="ctr">
              <a:spcAft>
                <a:spcPct val="75000"/>
              </a:spcAft>
              <a:buClr>
                <a:srgbClr val="FF9900"/>
              </a:buClr>
              <a:buFontTx/>
              <a:buChar char="•"/>
            </a:pPr>
            <a:r>
              <a:rPr lang="en-US" sz="2800" dirty="0" smtClean="0"/>
              <a:t>No radio equipment? No problem!</a:t>
            </a:r>
          </a:p>
          <a:p>
            <a:pPr marL="276225" indent="-276225" algn="ctr">
              <a:spcAft>
                <a:spcPct val="75000"/>
              </a:spcAft>
              <a:buClr>
                <a:srgbClr val="FF9900"/>
              </a:buClr>
              <a:buFontTx/>
              <a:buChar char="•"/>
            </a:pPr>
            <a:r>
              <a:rPr lang="en-US" sz="2800" dirty="0" smtClean="0"/>
              <a:t>No computer? Use </a:t>
            </a:r>
            <a:r>
              <a:rPr lang="en-US" sz="2800" dirty="0" err="1" smtClean="0"/>
              <a:t>SmartPhone</a:t>
            </a:r>
            <a:r>
              <a:rPr lang="en-US" sz="2800" dirty="0" smtClean="0"/>
              <a:t>!</a:t>
            </a:r>
          </a:p>
          <a:p>
            <a:pPr marL="276225" indent="-276225" algn="ctr">
              <a:spcAft>
                <a:spcPct val="75000"/>
              </a:spcAft>
              <a:buClr>
                <a:srgbClr val="FF9900"/>
              </a:buClr>
              <a:buFontTx/>
              <a:buChar char="•"/>
            </a:pPr>
            <a:r>
              <a:rPr lang="en-US" sz="2800" dirty="0" smtClean="0"/>
              <a:t>Hear &amp; transmit outside incidence area</a:t>
            </a:r>
          </a:p>
          <a:p>
            <a:pPr marL="276225" indent="-276225" algn="ctr">
              <a:spcAft>
                <a:spcPct val="75000"/>
              </a:spcAft>
              <a:buClr>
                <a:srgbClr val="FF9900"/>
              </a:buClr>
              <a:buFontTx/>
              <a:buChar char="•"/>
            </a:pPr>
            <a:r>
              <a:rPr lang="en-US" sz="2800" dirty="0" smtClean="0"/>
              <a:t>Many remotes available world-wide!</a:t>
            </a:r>
          </a:p>
          <a:p>
            <a:pPr marL="276225" indent="-276225" algn="ctr">
              <a:spcAft>
                <a:spcPct val="75000"/>
              </a:spcAft>
              <a:buClr>
                <a:srgbClr val="FF9900"/>
              </a:buClr>
              <a:buFontTx/>
              <a:buChar char="•"/>
            </a:pPr>
            <a:r>
              <a:rPr lang="en-US" sz="2800" dirty="0" smtClean="0"/>
              <a:t>Can use digital modes (not via mobile)</a:t>
            </a:r>
          </a:p>
          <a:p>
            <a:pPr marL="276225" indent="-276225" algn="ctr">
              <a:spcAft>
                <a:spcPct val="75000"/>
              </a:spcAft>
              <a:buClr>
                <a:srgbClr val="FF9900"/>
              </a:buClr>
              <a:buFontTx/>
              <a:buChar char="•"/>
            </a:pPr>
            <a:endParaRPr lang="en-US" sz="2800" dirty="0"/>
          </a:p>
        </p:txBody>
      </p:sp>
      <p:sp>
        <p:nvSpPr>
          <p:cNvPr id="7" name="Slide Number Placeholder 6"/>
          <p:cNvSpPr>
            <a:spLocks noGrp="1"/>
          </p:cNvSpPr>
          <p:nvPr>
            <p:ph type="sldNum" sz="quarter" idx="12"/>
          </p:nvPr>
        </p:nvSpPr>
        <p:spPr>
          <a:xfrm>
            <a:off x="8218966" y="6200775"/>
            <a:ext cx="467833" cy="476250"/>
          </a:xfrm>
        </p:spPr>
        <p:txBody>
          <a:bodyPr/>
          <a:lstStyle/>
          <a:p>
            <a:fld id="{7FC2A524-51D5-4730-AC6C-3551C74AED1E}" type="slidenum">
              <a:rPr lang="en-US" smtClean="0"/>
              <a:pPr/>
              <a:t>4</a:t>
            </a:fld>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Top)">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lide(fromTop)">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Diagram 8"/>
          <p:cNvGraphicFramePr/>
          <p:nvPr/>
        </p:nvGraphicFramePr>
        <p:xfrm>
          <a:off x="2434857" y="6275835"/>
          <a:ext cx="4210492"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127591" y="10633"/>
            <a:ext cx="8856921" cy="609600"/>
          </a:xfrm>
        </p:spPr>
        <p:txBody>
          <a:bodyPr/>
          <a:lstStyle/>
          <a:p>
            <a:pPr algn="ctr"/>
            <a:r>
              <a:rPr lang="en-US" dirty="0" smtClean="0"/>
              <a:t>RemoteHams.com</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7" name="TextBox 6"/>
          <p:cNvSpPr txBox="1"/>
          <p:nvPr/>
        </p:nvSpPr>
        <p:spPr>
          <a:xfrm>
            <a:off x="1360968" y="2658138"/>
            <a:ext cx="6741041" cy="769441"/>
          </a:xfrm>
          <a:prstGeom prst="rect">
            <a:avLst/>
          </a:prstGeom>
          <a:noFill/>
        </p:spPr>
        <p:txBody>
          <a:bodyPr wrap="square" rtlCol="0">
            <a:spAutoFit/>
          </a:bodyPr>
          <a:lstStyle/>
          <a:p>
            <a:pPr algn="ctr"/>
            <a:r>
              <a:rPr lang="en-US" sz="4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Now let’s see it LIVE!</a:t>
            </a:r>
            <a:endParaRPr lang="en-US" sz="4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8" name="Slide Number Placeholder 7"/>
          <p:cNvSpPr>
            <a:spLocks noGrp="1"/>
          </p:cNvSpPr>
          <p:nvPr>
            <p:ph type="sldNum" sz="quarter" idx="12"/>
          </p:nvPr>
        </p:nvSpPr>
        <p:spPr>
          <a:xfrm>
            <a:off x="8187070" y="6200775"/>
            <a:ext cx="499730" cy="476250"/>
          </a:xfrm>
        </p:spPr>
        <p:txBody>
          <a:bodyPr/>
          <a:lstStyle/>
          <a:p>
            <a:fld id="{7FC2A524-51D5-4730-AC6C-3551C74AED1E}" type="slidenum">
              <a:rPr lang="en-US" smtClean="0"/>
              <a:pPr/>
              <a:t>40</a:t>
            </a:fld>
            <a:endParaRPr lang="en-US"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717800" y="6275835"/>
          <a:ext cx="370840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39" name="Rectangle 3"/>
          <p:cNvSpPr>
            <a:spLocks noGrp="1" noChangeArrowheads="1"/>
          </p:cNvSpPr>
          <p:nvPr>
            <p:ph type="title"/>
          </p:nvPr>
        </p:nvSpPr>
        <p:spPr>
          <a:xfrm>
            <a:off x="214313" y="73025"/>
            <a:ext cx="8636000" cy="609600"/>
          </a:xfrm>
        </p:spPr>
        <p:txBody>
          <a:bodyPr/>
          <a:lstStyle/>
          <a:p>
            <a:r>
              <a:rPr lang="en-US" sz="3100" dirty="0" smtClean="0"/>
              <a:t>Getting Started…</a:t>
            </a:r>
            <a:endParaRPr lang="en-US" sz="3100" dirty="0"/>
          </a:p>
        </p:txBody>
      </p:sp>
      <p:sp>
        <p:nvSpPr>
          <p:cNvPr id="14340" name="Rectangle 4"/>
          <p:cNvSpPr>
            <a:spLocks noChangeArrowheads="1"/>
          </p:cNvSpPr>
          <p:nvPr/>
        </p:nvSpPr>
        <p:spPr bwMode="auto">
          <a:xfrm>
            <a:off x="1852613" y="1515227"/>
            <a:ext cx="5462587" cy="4162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spcAft>
                <a:spcPct val="75000"/>
              </a:spcAft>
              <a:buFont typeface="Wingdings" pitchFamily="2" charset="2"/>
              <a:buChar char="Ø"/>
            </a:pPr>
            <a:r>
              <a:rPr lang="en-US" sz="2400" dirty="0" smtClean="0"/>
              <a:t>Go to </a:t>
            </a:r>
            <a:r>
              <a:rPr lang="en-US" sz="2400" dirty="0" smtClean="0">
                <a:hlinkClick r:id="rId7"/>
              </a:rPr>
              <a:t>http://remotehams.com</a:t>
            </a:r>
            <a:endParaRPr lang="en-US" sz="2400" dirty="0" smtClean="0"/>
          </a:p>
          <a:p>
            <a:pPr>
              <a:spcBef>
                <a:spcPct val="20000"/>
              </a:spcBef>
              <a:spcAft>
                <a:spcPct val="75000"/>
              </a:spcAft>
              <a:buFont typeface="Wingdings" pitchFamily="2" charset="2"/>
              <a:buChar char="Ø"/>
            </a:pPr>
            <a:r>
              <a:rPr lang="en-US" sz="2400" dirty="0" smtClean="0"/>
              <a:t>Create an account</a:t>
            </a:r>
          </a:p>
          <a:p>
            <a:pPr>
              <a:spcBef>
                <a:spcPct val="20000"/>
              </a:spcBef>
              <a:spcAft>
                <a:spcPct val="75000"/>
              </a:spcAft>
              <a:buFont typeface="Wingdings" pitchFamily="2" charset="2"/>
              <a:buChar char="Ø"/>
            </a:pPr>
            <a:r>
              <a:rPr lang="en-US" sz="2400" dirty="0" smtClean="0"/>
              <a:t>Download the apps:  Client &amp; Server</a:t>
            </a:r>
          </a:p>
          <a:p>
            <a:pPr>
              <a:spcBef>
                <a:spcPct val="20000"/>
              </a:spcBef>
              <a:spcAft>
                <a:spcPct val="75000"/>
              </a:spcAft>
              <a:buFont typeface="Wingdings" pitchFamily="2" charset="2"/>
              <a:buChar char="Ø"/>
            </a:pPr>
            <a:r>
              <a:rPr lang="en-US" sz="2400" dirty="0" smtClean="0"/>
              <a:t>Install the apps</a:t>
            </a:r>
          </a:p>
          <a:p>
            <a:pPr>
              <a:spcBef>
                <a:spcPct val="20000"/>
              </a:spcBef>
              <a:spcAft>
                <a:spcPct val="75000"/>
              </a:spcAft>
              <a:buFont typeface="Wingdings" pitchFamily="2" charset="2"/>
              <a:buChar char="Ø"/>
            </a:pPr>
            <a:r>
              <a:rPr lang="en-US" sz="2400" dirty="0" smtClean="0"/>
              <a:t>Run the Client (RCForb.exe)</a:t>
            </a:r>
          </a:p>
          <a:p>
            <a:pPr>
              <a:spcBef>
                <a:spcPct val="20000"/>
              </a:spcBef>
              <a:spcAft>
                <a:spcPct val="75000"/>
              </a:spcAft>
            </a:pPr>
            <a:endParaRPr lang="en-US" sz="2400" dirty="0"/>
          </a:p>
        </p:txBody>
      </p:sp>
      <p:sp>
        <p:nvSpPr>
          <p:cNvPr id="6" name="Slide Number Placeholder 5"/>
          <p:cNvSpPr>
            <a:spLocks noGrp="1"/>
          </p:cNvSpPr>
          <p:nvPr>
            <p:ph type="sldNum" sz="quarter" idx="12"/>
          </p:nvPr>
        </p:nvSpPr>
        <p:spPr>
          <a:xfrm>
            <a:off x="8250864" y="6200775"/>
            <a:ext cx="435935" cy="476250"/>
          </a:xfrm>
        </p:spPr>
        <p:txBody>
          <a:bodyPr/>
          <a:lstStyle/>
          <a:p>
            <a:fld id="{4FEBC446-8A16-4E66-AC51-B689ED27C908}" type="slidenum">
              <a:rPr lang="en-US" smtClean="0"/>
              <a:pPr/>
              <a:t>5</a:t>
            </a:fld>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slide(fromTop)">
                                      <p:cBhvr>
                                        <p:cTn id="22" dur="500"/>
                                        <p:tgtEl>
                                          <p:spTgt spid="14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slide(fromTop)">
                                      <p:cBhvr>
                                        <p:cTn id="27"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717800" y="6297101"/>
          <a:ext cx="370840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214313" y="19860"/>
            <a:ext cx="8674506" cy="609600"/>
          </a:xfrm>
        </p:spPr>
        <p:txBody>
          <a:bodyPr/>
          <a:lstStyle/>
          <a:p>
            <a:pPr algn="ctr"/>
            <a:r>
              <a:rPr lang="en-US" dirty="0" err="1" smtClean="0"/>
              <a:t>RemoteHams</a:t>
            </a:r>
            <a:r>
              <a:rPr lang="en-US" dirty="0" smtClean="0"/>
              <a:t> Website</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a:xfrm>
            <a:off x="8272130" y="6200775"/>
            <a:ext cx="414670" cy="476250"/>
          </a:xfrm>
        </p:spPr>
        <p:txBody>
          <a:bodyPr/>
          <a:lstStyle/>
          <a:p>
            <a:fld id="{7FC2A524-51D5-4730-AC6C-3551C74AED1E}" type="slidenum">
              <a:rPr lang="en-US" smtClean="0"/>
              <a:pPr/>
              <a:t>6</a:t>
            </a:fld>
            <a:endParaRPr lang="en-US" dirty="0"/>
          </a:p>
        </p:txBody>
      </p:sp>
      <p:pic>
        <p:nvPicPr>
          <p:cNvPr id="1027" name="Picture 3"/>
          <p:cNvPicPr>
            <a:picLocks noChangeAspect="1" noChangeArrowheads="1"/>
          </p:cNvPicPr>
          <p:nvPr/>
        </p:nvPicPr>
        <p:blipFill>
          <a:blip r:embed="rId7"/>
          <a:srcRect/>
          <a:stretch>
            <a:fillRect/>
          </a:stretch>
        </p:blipFill>
        <p:spPr bwMode="auto">
          <a:xfrm>
            <a:off x="150516" y="794010"/>
            <a:ext cx="8913022" cy="5075162"/>
          </a:xfrm>
          <a:prstGeom prst="rect">
            <a:avLst/>
          </a:prstGeom>
          <a:noFill/>
          <a:ln w="9525">
            <a:noFill/>
            <a:miter lim="800000"/>
            <a:headEnd/>
            <a:tailEnd/>
          </a:ln>
          <a:effectLst/>
        </p:spPr>
      </p:pic>
      <p:sp>
        <p:nvSpPr>
          <p:cNvPr id="9" name="Right Arrow 8"/>
          <p:cNvSpPr/>
          <p:nvPr/>
        </p:nvSpPr>
        <p:spPr>
          <a:xfrm>
            <a:off x="5326912" y="5337545"/>
            <a:ext cx="425302" cy="22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179674" y="6275835"/>
          <a:ext cx="4246526"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214313" y="19860"/>
            <a:ext cx="8674506" cy="609600"/>
          </a:xfrm>
        </p:spPr>
        <p:txBody>
          <a:bodyPr/>
          <a:lstStyle/>
          <a:p>
            <a:pPr algn="ctr"/>
            <a:r>
              <a:rPr lang="en-US" dirty="0" smtClean="0"/>
              <a:t>RemoteHams Download Page</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a:xfrm>
            <a:off x="8250864" y="6200775"/>
            <a:ext cx="435935" cy="476250"/>
          </a:xfrm>
        </p:spPr>
        <p:txBody>
          <a:bodyPr/>
          <a:lstStyle/>
          <a:p>
            <a:fld id="{7FC2A524-51D5-4730-AC6C-3551C74AED1E}" type="slidenum">
              <a:rPr lang="en-US" smtClean="0"/>
              <a:pPr/>
              <a:t>7</a:t>
            </a:fld>
            <a:endParaRPr lang="en-US" dirty="0"/>
          </a:p>
        </p:txBody>
      </p:sp>
      <p:pic>
        <p:nvPicPr>
          <p:cNvPr id="2050" name="Picture 2"/>
          <p:cNvPicPr>
            <a:picLocks noChangeAspect="1" noChangeArrowheads="1"/>
          </p:cNvPicPr>
          <p:nvPr/>
        </p:nvPicPr>
        <p:blipFill>
          <a:blip r:embed="rId7"/>
          <a:srcRect/>
          <a:stretch>
            <a:fillRect/>
          </a:stretch>
        </p:blipFill>
        <p:spPr bwMode="auto">
          <a:xfrm>
            <a:off x="192439" y="823913"/>
            <a:ext cx="8802699" cy="4705017"/>
          </a:xfrm>
          <a:prstGeom prst="rect">
            <a:avLst/>
          </a:prstGeom>
          <a:noFill/>
          <a:ln w="9525">
            <a:noFill/>
            <a:miter lim="800000"/>
            <a:headEnd/>
            <a:tailEnd/>
          </a:ln>
          <a:effectLst/>
        </p:spPr>
      </p:pic>
      <p:sp>
        <p:nvSpPr>
          <p:cNvPr id="9" name="Down Arrow 8"/>
          <p:cNvSpPr/>
          <p:nvPr/>
        </p:nvSpPr>
        <p:spPr>
          <a:xfrm>
            <a:off x="1998921" y="925033"/>
            <a:ext cx="170121" cy="244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717800" y="6350266"/>
          <a:ext cx="370840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214313" y="19860"/>
            <a:ext cx="8674506" cy="609600"/>
          </a:xfrm>
        </p:spPr>
        <p:txBody>
          <a:bodyPr/>
          <a:lstStyle/>
          <a:p>
            <a:pPr algn="ctr"/>
            <a:r>
              <a:rPr lang="en-US" dirty="0" smtClean="0"/>
              <a:t>The Original Remote Client</a:t>
            </a:r>
            <a:endParaRPr lang="en-US" dirty="0"/>
          </a:p>
        </p:txBody>
      </p:sp>
      <p:pic>
        <p:nvPicPr>
          <p:cNvPr id="7" name="Content Placeholder 6" descr="RCForb Client plain.jpg"/>
          <p:cNvPicPr>
            <a:picLocks noGrp="1" noChangeAspect="1"/>
          </p:cNvPicPr>
          <p:nvPr>
            <p:ph idx="1"/>
          </p:nvPr>
        </p:nvPicPr>
        <p:blipFill>
          <a:blip r:embed="rId7" cstate="print"/>
          <a:stretch>
            <a:fillRect/>
          </a:stretch>
        </p:blipFill>
        <p:spPr>
          <a:xfrm>
            <a:off x="682282" y="595423"/>
            <a:ext cx="7634839" cy="5741582"/>
          </a:xfrm>
        </p:spPr>
      </p:pic>
      <p:sp>
        <p:nvSpPr>
          <p:cNvPr id="6" name="Slide Number Placeholder 5"/>
          <p:cNvSpPr>
            <a:spLocks noGrp="1"/>
          </p:cNvSpPr>
          <p:nvPr>
            <p:ph type="sldNum" sz="quarter" idx="12"/>
          </p:nvPr>
        </p:nvSpPr>
        <p:spPr>
          <a:xfrm>
            <a:off x="8250864" y="6200775"/>
            <a:ext cx="435935" cy="476250"/>
          </a:xfrm>
        </p:spPr>
        <p:txBody>
          <a:bodyPr/>
          <a:lstStyle/>
          <a:p>
            <a:fld id="{7FC2A524-51D5-4730-AC6C-3551C74AED1E}" type="slidenum">
              <a:rPr lang="en-US" smtClean="0"/>
              <a:pPr/>
              <a:t>8</a:t>
            </a:fld>
            <a:endParaRPr lang="en-US"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Diagram 7"/>
          <p:cNvGraphicFramePr/>
          <p:nvPr/>
        </p:nvGraphicFramePr>
        <p:xfrm>
          <a:off x="2760331" y="6381750"/>
          <a:ext cx="3708400" cy="47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214312" y="19860"/>
            <a:ext cx="8663873" cy="609600"/>
          </a:xfrm>
        </p:spPr>
        <p:txBody>
          <a:bodyPr/>
          <a:lstStyle/>
          <a:p>
            <a:pPr algn="ctr"/>
            <a:r>
              <a:rPr lang="en-US" dirty="0" smtClean="0"/>
              <a:t>The Latest Client</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pic>
        <p:nvPicPr>
          <p:cNvPr id="223235" name="Picture 3" descr="C:\My Docs\HAMRADIO\Remote Control\Presentation\New RCForb Client 02.png"/>
          <p:cNvPicPr>
            <a:picLocks noChangeAspect="1" noChangeArrowheads="1"/>
          </p:cNvPicPr>
          <p:nvPr/>
        </p:nvPicPr>
        <p:blipFill>
          <a:blip r:embed="rId7" cstate="print"/>
          <a:srcRect/>
          <a:stretch>
            <a:fillRect/>
          </a:stretch>
        </p:blipFill>
        <p:spPr bwMode="auto">
          <a:xfrm>
            <a:off x="689558" y="520995"/>
            <a:ext cx="7739833" cy="5784110"/>
          </a:xfrm>
          <a:prstGeom prst="rect">
            <a:avLst/>
          </a:prstGeom>
          <a:noFill/>
        </p:spPr>
      </p:pic>
      <p:sp>
        <p:nvSpPr>
          <p:cNvPr id="7" name="Slide Number Placeholder 6"/>
          <p:cNvSpPr>
            <a:spLocks noGrp="1"/>
          </p:cNvSpPr>
          <p:nvPr>
            <p:ph type="sldNum" sz="quarter" idx="12"/>
          </p:nvPr>
        </p:nvSpPr>
        <p:spPr>
          <a:xfrm>
            <a:off x="8261498" y="6200775"/>
            <a:ext cx="425302" cy="476250"/>
          </a:xfrm>
        </p:spPr>
        <p:txBody>
          <a:bodyPr/>
          <a:lstStyle/>
          <a:p>
            <a:fld id="{7FC2A524-51D5-4730-AC6C-3551C74AED1E}" type="slidenum">
              <a:rPr lang="en-US" smtClean="0"/>
              <a:pPr/>
              <a:t>9</a:t>
            </a:fld>
            <a:endParaRPr lang="en-US" dirty="0"/>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wdttFirstDocTwo">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2924E28-4757-42A3-8646-9DD1C8522101}">
  <ds:schemaRefs>
    <ds:schemaRef ds:uri="http://schemas.microsoft.com/office/2006/metadata/longProperties"/>
  </ds:schemaRefs>
</ds:datastoreItem>
</file>

<file path=customXml/itemProps2.xml><?xml version="1.0" encoding="utf-8"?>
<ds:datastoreItem xmlns:ds="http://schemas.openxmlformats.org/officeDocument/2006/customXml" ds:itemID="{5957735E-F36C-442D-B619-080F1BBB6B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wdttFirstDocTwo</Template>
  <TotalTime>0</TotalTime>
  <Words>765</Words>
  <Application>Microsoft Office PowerPoint</Application>
  <PresentationFormat>On-screen Show (4:3)</PresentationFormat>
  <Paragraphs>191</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wdttFirstDocTwo</vt:lpstr>
      <vt:lpstr>Operating Remotely  Via The Internet</vt:lpstr>
      <vt:lpstr>Introducing RemoteHams.com</vt:lpstr>
      <vt:lpstr>Basic Remote Control</vt:lpstr>
      <vt:lpstr>How Can This Help ARES?</vt:lpstr>
      <vt:lpstr>Getting Started…</vt:lpstr>
      <vt:lpstr>RemoteHams Website</vt:lpstr>
      <vt:lpstr>RemoteHams Download Page</vt:lpstr>
      <vt:lpstr>The Original Remote Client</vt:lpstr>
      <vt:lpstr>The Latest Client</vt:lpstr>
      <vt:lpstr>Connected to N4GYN Remote</vt:lpstr>
      <vt:lpstr>Connected to AB1FF Remote</vt:lpstr>
      <vt:lpstr>The Mobile App</vt:lpstr>
      <vt:lpstr>The Lobby Screen (List of Remotes)</vt:lpstr>
      <vt:lpstr>RADIO CONTROL - First Screen After Login</vt:lpstr>
      <vt:lpstr>The MENU Screen</vt:lpstr>
      <vt:lpstr>The BUTTONS Page</vt:lpstr>
      <vt:lpstr>The Drop-Downs Page</vt:lpstr>
      <vt:lpstr>The Sliders Page</vt:lpstr>
      <vt:lpstr>The Rotator Page</vt:lpstr>
      <vt:lpstr>The CHAT Screen</vt:lpstr>
      <vt:lpstr>The DX Cluster Screen</vt:lpstr>
      <vt:lpstr>The Embedded Web Browser Screen</vt:lpstr>
      <vt:lpstr>RemoteHams.com</vt:lpstr>
      <vt:lpstr>RCForb Server</vt:lpstr>
      <vt:lpstr>RCForb Server</vt:lpstr>
      <vt:lpstr>RCForb Server</vt:lpstr>
      <vt:lpstr>RCForb Server</vt:lpstr>
      <vt:lpstr>RCForb Server</vt:lpstr>
      <vt:lpstr>RCForb Server</vt:lpstr>
      <vt:lpstr>RCForb Server</vt:lpstr>
      <vt:lpstr>Disable the Remote</vt:lpstr>
      <vt:lpstr>Enable the Remote</vt:lpstr>
      <vt:lpstr>Club Manager Icon</vt:lpstr>
      <vt:lpstr>Transmit Approval</vt:lpstr>
      <vt:lpstr>Slide 35</vt:lpstr>
      <vt:lpstr>IP Manager</vt:lpstr>
      <vt:lpstr>User Manager</vt:lpstr>
      <vt:lpstr>Global Security Manager</vt:lpstr>
      <vt:lpstr>Database Manager</vt:lpstr>
      <vt:lpstr>RemoteHams.com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2016-05-05T16:57:31Z</dcterms:created>
  <dcterms:modified xsi:type="dcterms:W3CDTF">2019-11-03T19:00:12Z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TC028290039991</vt:lpwstr>
  </property>
</Properties>
</file>